
<file path=[Content_Types].xml><?xml version="1.0" encoding="utf-8"?>
<Types xmlns="http://schemas.openxmlformats.org/package/2006/content-types">
  <Default Extension="png" ContentType="image/png"/>
  <Default Extension="jfif" ContentType="image/jpe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ppt/slideLayouts/slideLayout18.xml" ContentType="application/vnd.openxmlformats-officedocument.presentationml.slideLayout+xml"/>
  <Override PartName="/ppt/slideLayouts/slideLayout19.xml" ContentType="application/vnd.openxmlformats-officedocument.presentationml.slideLayout+xml"/>
  <Override PartName="/ppt/slideLayouts/slideLayout20.xml" ContentType="application/vnd.openxmlformats-officedocument.presentationml.slideLayout+xml"/>
  <Override PartName="/ppt/slideLayouts/slideLayout21.xml" ContentType="application/vnd.openxmlformats-officedocument.presentationml.slideLayout+xml"/>
  <Override PartName="/ppt/slideLayouts/slideLayout22.xml" ContentType="application/vnd.openxmlformats-officedocument.presentationml.slideLayout+xml"/>
  <Override PartName="/ppt/slideLayouts/slideLayout23.xml" ContentType="application/vnd.openxmlformats-officedocument.presentationml.slideLayout+xml"/>
  <Override PartName="/ppt/slideLayouts/slideLayout24.xml" ContentType="application/vnd.openxmlformats-officedocument.presentationml.slideLayout+xml"/>
  <Override PartName="/ppt/theme/theme2.xml" ContentType="application/vnd.openxmlformats-officedocument.theme+xml"/>
  <Override PartName="/ppt/slideLayouts/slideLayout25.xml" ContentType="application/vnd.openxmlformats-officedocument.presentationml.slideLayout+xml"/>
  <Override PartName="/ppt/slideLayouts/slideLayout26.xml" ContentType="application/vnd.openxmlformats-officedocument.presentationml.slideLayout+xml"/>
  <Override PartName="/ppt/slideLayouts/slideLayout27.xml" ContentType="application/vnd.openxmlformats-officedocument.presentationml.slideLayout+xml"/>
  <Override PartName="/ppt/slideLayouts/slideLayout28.xml" ContentType="application/vnd.openxmlformats-officedocument.presentationml.slideLayout+xml"/>
  <Override PartName="/ppt/slideLayouts/slideLayout29.xml" ContentType="application/vnd.openxmlformats-officedocument.presentationml.slideLayout+xml"/>
  <Override PartName="/ppt/slideLayouts/slideLayout30.xml" ContentType="application/vnd.openxmlformats-officedocument.presentationml.slideLayout+xml"/>
  <Override PartName="/ppt/slideLayouts/slideLayout31.xml" ContentType="application/vnd.openxmlformats-officedocument.presentationml.slideLayout+xml"/>
  <Override PartName="/ppt/slideLayouts/slideLayout32.xml" ContentType="application/vnd.openxmlformats-officedocument.presentationml.slideLayout+xml"/>
  <Override PartName="/ppt/slideLayouts/slideLayout33.xml" ContentType="application/vnd.openxmlformats-officedocument.presentationml.slideLayout+xml"/>
  <Override PartName="/ppt/slideLayouts/slideLayout34.xml" ContentType="application/vnd.openxmlformats-officedocument.presentationml.slideLayout+xml"/>
  <Override PartName="/ppt/slideLayouts/slideLayout35.xml" ContentType="application/vnd.openxmlformats-officedocument.presentationml.slideLayout+xml"/>
  <Override PartName="/ppt/slideLayouts/slideLayout36.xml" ContentType="application/vnd.openxmlformats-officedocument.presentationml.slideLayout+xml"/>
  <Override PartName="/ppt/theme/theme3.xml" ContentType="application/vnd.openxmlformats-officedocument.theme+xml"/>
  <Override PartName="/ppt/theme/theme4.xml" ContentType="application/vnd.openxmlformats-officedocument.theme+xml"/>
  <Override PartName="/ppt/theme/theme5.xml" ContentType="application/vnd.openxmlformats-officedocument.them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  <Override PartName="/ppt/revisionInfo.xml" ContentType="application/vnd.ms-powerpoint.revisioninfo+xml"/>
  <Override PartName="/ppt/changesInfos/changesInfo1.xml" ContentType="application/vnd.ms-powerpoint.changesinfo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>
  <p:sldMasterIdLst>
    <p:sldMasterId id="2147483648" r:id="rId1"/>
    <p:sldMasterId id="2147483661" r:id="rId2"/>
    <p:sldMasterId id="2147483674" r:id="rId3"/>
  </p:sldMasterIdLst>
  <p:notesMasterIdLst>
    <p:notesMasterId r:id="rId18"/>
  </p:notesMasterIdLst>
  <p:handoutMasterIdLst>
    <p:handoutMasterId r:id="rId19"/>
  </p:handoutMasterIdLst>
  <p:sldIdLst>
    <p:sldId id="256" r:id="rId4"/>
    <p:sldId id="263" r:id="rId5"/>
    <p:sldId id="276" r:id="rId6"/>
    <p:sldId id="277" r:id="rId7"/>
    <p:sldId id="278" r:id="rId8"/>
    <p:sldId id="279" r:id="rId9"/>
    <p:sldId id="280" r:id="rId10"/>
    <p:sldId id="281" r:id="rId11"/>
    <p:sldId id="285" r:id="rId12"/>
    <p:sldId id="282" r:id="rId13"/>
    <p:sldId id="283" r:id="rId14"/>
    <p:sldId id="286" r:id="rId15"/>
    <p:sldId id="284" r:id="rId16"/>
    <p:sldId id="275" r:id="rId17"/>
  </p:sldIdLst>
  <p:sldSz cx="12192000" cy="6858000"/>
  <p:notesSz cx="6889750" cy="10021888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56">
          <p15:clr>
            <a:srgbClr val="A4A3A4"/>
          </p15:clr>
        </p15:guide>
        <p15:guide id="2" pos="3839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prnPr scaleToFitPaper="1"/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2B3F67"/>
    <a:srgbClr val="57DDBA"/>
    <a:srgbClr val="26BC95"/>
    <a:srgbClr val="589AD7"/>
    <a:srgbClr val="4DBAE5"/>
    <a:srgbClr val="55DEE4"/>
    <a:srgbClr val="41719C"/>
    <a:srgbClr val="647596"/>
    <a:srgbClr val="1F4E79"/>
    <a:srgbClr val="2E75B6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BDCFA002-DE60-4CAA-B0F0-997671DA9EA7}" v="660" dt="2023-06-14T06:12:29.308"/>
  </p1510:revLst>
</p1510:revInfo>
</file>

<file path=ppt/tableStyles.xml><?xml version="1.0" encoding="utf-8"?>
<a:tblStyleLst xmlns:a="http://schemas.openxmlformats.org/drawingml/2006/main" def="{5C22544A-7EE6-4342-B048-85BDC9FD1C3A}">
  <a:tblStyle styleId="{01A66EDD-3DAB-4C5B-A090-DC80EC1FD486}" styleName="Normal Style 1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lum val="90000"/>
            </a:schemeClr>
          </a:solidFill>
        </a:fill>
      </a:tcStyle>
    </a:wholeTbl>
    <a:band1H>
      <a:tcTxStyle/>
      <a:tcStyle>
        <a:tcBdr/>
        <a:fill>
          <a:solidFill>
            <a:schemeClr val="accent1">
              <a:lum val="80000"/>
            </a:schemeClr>
          </a:solidFill>
        </a:fill>
      </a:tcStyle>
    </a:band1H>
    <a:band2H>
      <a:tcTxStyle/>
      <a:tcStyle>
        <a:tcBdr/>
      </a:tcStyle>
    </a:band2H>
    <a:band1V>
      <a:tcTxStyle/>
      <a:tcStyle>
        <a:tcBdr/>
        <a:fill>
          <a:solidFill>
            <a:schemeClr val="accent1">
              <a:lum val="80000"/>
            </a:schemeClr>
          </a:solidFill>
        </a:fill>
      </a:tcStyle>
    </a:band1V>
    <a:band2V>
      <a:tcTxStyle/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  <a:tblStyle styleId="{5C22544A-7EE6-4342-B048-85BDC9FD1C3A}" styleName="보통 스타일 2 - 강조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5129"/>
  </p:normalViewPr>
  <p:slideViewPr>
    <p:cSldViewPr snapToGrid="0">
      <p:cViewPr>
        <p:scale>
          <a:sx n="100" d="100"/>
          <a:sy n="100" d="100"/>
        </p:scale>
        <p:origin x="954" y="270"/>
      </p:cViewPr>
      <p:guideLst>
        <p:guide orient="horz" pos="2156"/>
        <p:guide pos="3839"/>
      </p:guideLst>
    </p:cSldViewPr>
  </p:slideViewPr>
  <p:notesTextViewPr>
    <p:cViewPr>
      <p:scale>
        <a:sx n="3" d="2"/>
        <a:sy n="3" d="2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5.xml"/><Relationship Id="rId13" Type="http://schemas.openxmlformats.org/officeDocument/2006/relationships/slide" Target="slides/slide10.xml"/><Relationship Id="rId18" Type="http://schemas.openxmlformats.org/officeDocument/2006/relationships/notesMaster" Target="notesMasters/notesMaster1.xml"/><Relationship Id="rId3" Type="http://schemas.openxmlformats.org/officeDocument/2006/relationships/slideMaster" Target="slideMasters/slideMaster3.xml"/><Relationship Id="rId21" Type="http://schemas.openxmlformats.org/officeDocument/2006/relationships/viewProps" Target="viewProps.xml"/><Relationship Id="rId7" Type="http://schemas.openxmlformats.org/officeDocument/2006/relationships/slide" Target="slides/slide4.xml"/><Relationship Id="rId12" Type="http://schemas.openxmlformats.org/officeDocument/2006/relationships/slide" Target="slides/slide9.xml"/><Relationship Id="rId17" Type="http://schemas.openxmlformats.org/officeDocument/2006/relationships/slide" Target="slides/slide14.xml"/><Relationship Id="rId25" Type="http://schemas.microsoft.com/office/2016/11/relationships/changesInfo" Target="changesInfos/changesInfo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3.xml"/><Relationship Id="rId20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3.xml"/><Relationship Id="rId11" Type="http://schemas.openxmlformats.org/officeDocument/2006/relationships/slide" Target="slides/slide8.xml"/><Relationship Id="rId24" Type="http://schemas.microsoft.com/office/2015/10/relationships/revisionInfo" Target="revisionInfo.xml"/><Relationship Id="rId5" Type="http://schemas.openxmlformats.org/officeDocument/2006/relationships/slide" Target="slides/slide2.xml"/><Relationship Id="rId15" Type="http://schemas.openxmlformats.org/officeDocument/2006/relationships/slide" Target="slides/slide12.xml"/><Relationship Id="rId23" Type="http://schemas.openxmlformats.org/officeDocument/2006/relationships/tableStyles" Target="tableStyles.xml"/><Relationship Id="rId10" Type="http://schemas.openxmlformats.org/officeDocument/2006/relationships/slide" Target="slides/slide7.xml"/><Relationship Id="rId19" Type="http://schemas.openxmlformats.org/officeDocument/2006/relationships/handoutMaster" Target="handoutMasters/handoutMaster1.xml"/><Relationship Id="rId4" Type="http://schemas.openxmlformats.org/officeDocument/2006/relationships/slide" Target="slides/slide1.xml"/><Relationship Id="rId9" Type="http://schemas.openxmlformats.org/officeDocument/2006/relationships/slide" Target="slides/slide6.xml"/><Relationship Id="rId14" Type="http://schemas.openxmlformats.org/officeDocument/2006/relationships/slide" Target="slides/slide11.xml"/><Relationship Id="rId22" Type="http://schemas.openxmlformats.org/officeDocument/2006/relationships/theme" Target="theme/theme1.xml"/></Relationships>
</file>

<file path=ppt/changesInfos/changesInfo1.xml><?xml version="1.0" encoding="utf-8"?>
<pc:chgInfo xmlns:a="http://schemas.openxmlformats.org/drawingml/2006/main" xmlns:r="http://schemas.openxmlformats.org/officeDocument/2006/relationships" xmlns:ac="http://schemas.microsoft.com/office/drawing/2013/main/command" xmlns:pc="http://schemas.microsoft.com/office/powerpoint/2013/main/command">
  <pc:docChgLst>
    <pc:chgData name="송 동건" userId="27059a648dfd0d7e" providerId="LiveId" clId="{BDCFA002-DE60-4CAA-B0F0-997671DA9EA7}"/>
    <pc:docChg chg="undo redo custSel delSld modSld">
      <pc:chgData name="송 동건" userId="27059a648dfd0d7e" providerId="LiveId" clId="{BDCFA002-DE60-4CAA-B0F0-997671DA9EA7}" dt="2023-06-14T06:12:29.306" v="3685"/>
      <pc:docMkLst>
        <pc:docMk/>
      </pc:docMkLst>
      <pc:sldChg chg="delSp modSp mod">
        <pc:chgData name="송 동건" userId="27059a648dfd0d7e" providerId="LiveId" clId="{BDCFA002-DE60-4CAA-B0F0-997671DA9EA7}" dt="2023-06-14T02:08:35.583" v="1495" actId="478"/>
        <pc:sldMkLst>
          <pc:docMk/>
          <pc:sldMk cId="0" sldId="256"/>
        </pc:sldMkLst>
        <pc:spChg chg="del mod">
          <ac:chgData name="송 동건" userId="27059a648dfd0d7e" providerId="LiveId" clId="{BDCFA002-DE60-4CAA-B0F0-997671DA9EA7}" dt="2023-06-14T02:08:35.583" v="1495" actId="478"/>
          <ac:spMkLst>
            <pc:docMk/>
            <pc:sldMk cId="0" sldId="256"/>
            <ac:spMk id="18" creationId="{30809674-D144-EBEA-7893-4435FDCB8871}"/>
          </ac:spMkLst>
        </pc:spChg>
      </pc:sldChg>
      <pc:sldChg chg="delSp modSp mod">
        <pc:chgData name="송 동건" userId="27059a648dfd0d7e" providerId="LiveId" clId="{BDCFA002-DE60-4CAA-B0F0-997671DA9EA7}" dt="2023-06-14T02:08:57.388" v="1526" actId="20577"/>
        <pc:sldMkLst>
          <pc:docMk/>
          <pc:sldMk cId="0" sldId="263"/>
        </pc:sldMkLst>
        <pc:spChg chg="del">
          <ac:chgData name="송 동건" userId="27059a648dfd0d7e" providerId="LiveId" clId="{BDCFA002-DE60-4CAA-B0F0-997671DA9EA7}" dt="2023-06-14T02:08:32.734" v="1493" actId="478"/>
          <ac:spMkLst>
            <pc:docMk/>
            <pc:sldMk cId="0" sldId="263"/>
            <ac:spMk id="34" creationId="{4C236E04-BA10-4900-4A86-9B32809197B0}"/>
          </ac:spMkLst>
        </pc:spChg>
        <pc:spChg chg="mod">
          <ac:chgData name="송 동건" userId="27059a648dfd0d7e" providerId="LiveId" clId="{BDCFA002-DE60-4CAA-B0F0-997671DA9EA7}" dt="2023-06-14T02:08:57.388" v="1526" actId="20577"/>
          <ac:spMkLst>
            <pc:docMk/>
            <pc:sldMk cId="0" sldId="263"/>
            <ac:spMk id="38" creationId="{4FD317EC-BFA5-C2FC-4B3C-902ED444BA90}"/>
          </ac:spMkLst>
        </pc:spChg>
      </pc:sldChg>
      <pc:sldChg chg="delSp modSp mod">
        <pc:chgData name="송 동건" userId="27059a648dfd0d7e" providerId="LiveId" clId="{BDCFA002-DE60-4CAA-B0F0-997671DA9EA7}" dt="2023-06-14T05:37:15.494" v="2638"/>
        <pc:sldMkLst>
          <pc:docMk/>
          <pc:sldMk cId="3911371290" sldId="276"/>
        </pc:sldMkLst>
        <pc:spChg chg="mod">
          <ac:chgData name="송 동건" userId="27059a648dfd0d7e" providerId="LiveId" clId="{BDCFA002-DE60-4CAA-B0F0-997671DA9EA7}" dt="2023-06-14T05:37:15.494" v="2638"/>
          <ac:spMkLst>
            <pc:docMk/>
            <pc:sldMk cId="3911371290" sldId="276"/>
            <ac:spMk id="2" creationId="{8601E001-5DF0-1D59-D370-E86106F88133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3" creationId="{468C5CE8-D3A9-3F86-8186-42E4D0025445}"/>
          </ac:spMkLst>
        </pc:spChg>
        <pc:spChg chg="mod">
          <ac:chgData name="송 동건" userId="27059a648dfd0d7e" providerId="LiveId" clId="{BDCFA002-DE60-4CAA-B0F0-997671DA9EA7}" dt="2023-06-14T00:56:35.048" v="36" actId="20577"/>
          <ac:spMkLst>
            <pc:docMk/>
            <pc:sldMk cId="3911371290" sldId="276"/>
            <ac:spMk id="5" creationId="{B86E2ECC-580F-93C3-54BC-36923D876CD1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6" creationId="{54C27584-DE50-B851-C082-C87834952D46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8" creationId="{80EBA914-C180-621E-14D3-9B0D435A81E8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11" creationId="{F66251F2-F6D1-CB92-30EC-447B6593822D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12" creationId="{3AB94348-0060-2B5A-82A6-10714F8D30BF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13" creationId="{E15964F1-A699-FC02-09F0-BF3DD760AFD7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14" creationId="{1BC58C89-709D-B16D-A694-5B7358531931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15" creationId="{039D0587-1864-F50F-B3EE-760B7C74E881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16" creationId="{A6EB8B78-B408-9F5C-96F7-745463EAFEA9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17" creationId="{670F9677-6687-5992-8BD2-4073B2387293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18" creationId="{51C14605-D751-13C4-B50A-F445E39B6675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19" creationId="{B36B219A-0938-08EB-CCBE-FBBCB16B16EE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28" creationId="{073251A3-A3F7-12F6-CFF7-663B952280A0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30" creationId="{16C4CB37-3CD3-5B93-FB3E-784785E5627A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31" creationId="{18066840-3288-E682-160E-55153F642A3B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32" creationId="{D01D2A23-572E-C71C-996F-E5E1D8DDEE46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33" creationId="{095AE8B6-6953-A213-90D1-A777C24AD58F}"/>
          </ac:spMkLst>
        </pc:spChg>
        <pc:spChg chg="del">
          <ac:chgData name="송 동건" userId="27059a648dfd0d7e" providerId="LiveId" clId="{BDCFA002-DE60-4CAA-B0F0-997671DA9EA7}" dt="2023-06-14T02:08:30.278" v="1492" actId="478"/>
          <ac:spMkLst>
            <pc:docMk/>
            <pc:sldMk cId="3911371290" sldId="276"/>
            <ac:spMk id="34" creationId="{4C236E04-BA10-4900-4A86-9B32809197B0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35" creationId="{47745320-89C0-C66F-7148-0CF591C83B74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36" creationId="{474D2DE8-F2D0-5F78-293A-4BC386B771C5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37" creationId="{1E909136-2E99-DE9C-BD6D-BDD8E1E3E501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39" creationId="{4FBF120C-68DD-1565-D4E1-7B751E82C236}"/>
          </ac:spMkLst>
        </pc:spChg>
        <pc:spChg chg="mod">
          <ac:chgData name="송 동건" userId="27059a648dfd0d7e" providerId="LiveId" clId="{BDCFA002-DE60-4CAA-B0F0-997671DA9EA7}" dt="2023-06-14T02:06:20.693" v="1459" actId="1076"/>
          <ac:spMkLst>
            <pc:docMk/>
            <pc:sldMk cId="3911371290" sldId="276"/>
            <ac:spMk id="44" creationId="{432A2B16-FFD1-1FA0-AC58-DC3E255BA534}"/>
          </ac:spMkLst>
        </pc:spChg>
        <pc:grpChg chg="mod">
          <ac:chgData name="송 동건" userId="27059a648dfd0d7e" providerId="LiveId" clId="{BDCFA002-DE60-4CAA-B0F0-997671DA9EA7}" dt="2023-06-14T02:06:20.693" v="1459" actId="1076"/>
          <ac:grpSpMkLst>
            <pc:docMk/>
            <pc:sldMk cId="3911371290" sldId="276"/>
            <ac:grpSpMk id="40" creationId="{0EBDF689-6E88-03AB-B3B9-A19B592B0F93}"/>
          </ac:grpSpMkLst>
        </pc:grpChg>
        <pc:cxnChg chg="mod">
          <ac:chgData name="송 동건" userId="27059a648dfd0d7e" providerId="LiveId" clId="{BDCFA002-DE60-4CAA-B0F0-997671DA9EA7}" dt="2023-06-14T02:06:20.693" v="1459" actId="1076"/>
          <ac:cxnSpMkLst>
            <pc:docMk/>
            <pc:sldMk cId="3911371290" sldId="276"/>
            <ac:cxnSpMk id="20" creationId="{1089A441-27BE-C951-AAFF-03BF9762FF28}"/>
          </ac:cxnSpMkLst>
        </pc:cxnChg>
        <pc:cxnChg chg="mod">
          <ac:chgData name="송 동건" userId="27059a648dfd0d7e" providerId="LiveId" clId="{BDCFA002-DE60-4CAA-B0F0-997671DA9EA7}" dt="2023-06-14T02:06:20.693" v="1459" actId="1076"/>
          <ac:cxnSpMkLst>
            <pc:docMk/>
            <pc:sldMk cId="3911371290" sldId="276"/>
            <ac:cxnSpMk id="21" creationId="{84524F3C-FAAC-5A75-8EFB-84F85F2DA318}"/>
          </ac:cxnSpMkLst>
        </pc:cxnChg>
        <pc:cxnChg chg="mod">
          <ac:chgData name="송 동건" userId="27059a648dfd0d7e" providerId="LiveId" clId="{BDCFA002-DE60-4CAA-B0F0-997671DA9EA7}" dt="2023-06-14T02:06:20.693" v="1459" actId="1076"/>
          <ac:cxnSpMkLst>
            <pc:docMk/>
            <pc:sldMk cId="3911371290" sldId="276"/>
            <ac:cxnSpMk id="23" creationId="{E0748192-9ADF-FA14-901D-0E98E304166A}"/>
          </ac:cxnSpMkLst>
        </pc:cxnChg>
        <pc:cxnChg chg="mod">
          <ac:chgData name="송 동건" userId="27059a648dfd0d7e" providerId="LiveId" clId="{BDCFA002-DE60-4CAA-B0F0-997671DA9EA7}" dt="2023-06-14T02:06:20.693" v="1459" actId="1076"/>
          <ac:cxnSpMkLst>
            <pc:docMk/>
            <pc:sldMk cId="3911371290" sldId="276"/>
            <ac:cxnSpMk id="24" creationId="{CE853B84-8AED-B08B-9FA7-3B47ACA57A5C}"/>
          </ac:cxnSpMkLst>
        </pc:cxnChg>
        <pc:cxnChg chg="mod">
          <ac:chgData name="송 동건" userId="27059a648dfd0d7e" providerId="LiveId" clId="{BDCFA002-DE60-4CAA-B0F0-997671DA9EA7}" dt="2023-06-14T02:06:20.693" v="1459" actId="1076"/>
          <ac:cxnSpMkLst>
            <pc:docMk/>
            <pc:sldMk cId="3911371290" sldId="276"/>
            <ac:cxnSpMk id="25" creationId="{CC07B7CE-BAE6-E80B-89C5-FA07A4CA87F5}"/>
          </ac:cxnSpMkLst>
        </pc:cxnChg>
        <pc:cxnChg chg="mod">
          <ac:chgData name="송 동건" userId="27059a648dfd0d7e" providerId="LiveId" clId="{BDCFA002-DE60-4CAA-B0F0-997671DA9EA7}" dt="2023-06-14T02:06:20.693" v="1459" actId="1076"/>
          <ac:cxnSpMkLst>
            <pc:docMk/>
            <pc:sldMk cId="3911371290" sldId="276"/>
            <ac:cxnSpMk id="26" creationId="{7334F6AB-B321-B7E0-3A25-F3B51F83D765}"/>
          </ac:cxnSpMkLst>
        </pc:cxnChg>
        <pc:cxnChg chg="mod">
          <ac:chgData name="송 동건" userId="27059a648dfd0d7e" providerId="LiveId" clId="{BDCFA002-DE60-4CAA-B0F0-997671DA9EA7}" dt="2023-06-14T02:06:20.693" v="1459" actId="1076"/>
          <ac:cxnSpMkLst>
            <pc:docMk/>
            <pc:sldMk cId="3911371290" sldId="276"/>
            <ac:cxnSpMk id="27" creationId="{3CF1BF9D-4781-1872-A3EB-39B1E6B53167}"/>
          </ac:cxnSpMkLst>
        </pc:cxnChg>
        <pc:cxnChg chg="mod">
          <ac:chgData name="송 동건" userId="27059a648dfd0d7e" providerId="LiveId" clId="{BDCFA002-DE60-4CAA-B0F0-997671DA9EA7}" dt="2023-06-14T02:06:20.693" v="1459" actId="1076"/>
          <ac:cxnSpMkLst>
            <pc:docMk/>
            <pc:sldMk cId="3911371290" sldId="276"/>
            <ac:cxnSpMk id="38" creationId="{C7527464-541A-CABB-67FC-9A9C314B4F63}"/>
          </ac:cxnSpMkLst>
        </pc:cxnChg>
        <pc:cxnChg chg="mod">
          <ac:chgData name="송 동건" userId="27059a648dfd0d7e" providerId="LiveId" clId="{BDCFA002-DE60-4CAA-B0F0-997671DA9EA7}" dt="2023-06-14T02:06:20.693" v="1459" actId="1076"/>
          <ac:cxnSpMkLst>
            <pc:docMk/>
            <pc:sldMk cId="3911371290" sldId="276"/>
            <ac:cxnSpMk id="45" creationId="{9E0C0321-5A53-0085-CF08-0A3A6BFF097C}"/>
          </ac:cxnSpMkLst>
        </pc:cxnChg>
      </pc:sldChg>
      <pc:sldChg chg="addSp delSp modSp mod">
        <pc:chgData name="송 동건" userId="27059a648dfd0d7e" providerId="LiveId" clId="{BDCFA002-DE60-4CAA-B0F0-997671DA9EA7}" dt="2023-06-14T02:27:57.294" v="2424" actId="1076"/>
        <pc:sldMkLst>
          <pc:docMk/>
          <pc:sldMk cId="3776267498" sldId="277"/>
        </pc:sldMkLst>
        <pc:spChg chg="add del mod">
          <ac:chgData name="송 동건" userId="27059a648dfd0d7e" providerId="LiveId" clId="{BDCFA002-DE60-4CAA-B0F0-997671DA9EA7}" dt="2023-06-14T00:56:08.283" v="2"/>
          <ac:spMkLst>
            <pc:docMk/>
            <pc:sldMk cId="3776267498" sldId="277"/>
            <ac:spMk id="2" creationId="{4E0CC99B-D33F-6D7C-5398-EFB73BA994E3}"/>
          </ac:spMkLst>
        </pc:spChg>
        <pc:spChg chg="add del mod">
          <ac:chgData name="송 동건" userId="27059a648dfd0d7e" providerId="LiveId" clId="{BDCFA002-DE60-4CAA-B0F0-997671DA9EA7}" dt="2023-06-14T00:56:08.283" v="2"/>
          <ac:spMkLst>
            <pc:docMk/>
            <pc:sldMk cId="3776267498" sldId="277"/>
            <ac:spMk id="3" creationId="{451AA18C-55B8-DC18-3A20-C4B1A4602405}"/>
          </ac:spMkLst>
        </pc:spChg>
        <pc:spChg chg="mod">
          <ac:chgData name="송 동건" userId="27059a648dfd0d7e" providerId="LiveId" clId="{BDCFA002-DE60-4CAA-B0F0-997671DA9EA7}" dt="2023-06-14T00:56:42.007" v="38"/>
          <ac:spMkLst>
            <pc:docMk/>
            <pc:sldMk cId="3776267498" sldId="277"/>
            <ac:spMk id="5" creationId="{B86E2ECC-580F-93C3-54BC-36923D876CD1}"/>
          </ac:spMkLst>
        </pc:spChg>
        <pc:spChg chg="add del mod">
          <ac:chgData name="송 동건" userId="27059a648dfd0d7e" providerId="LiveId" clId="{BDCFA002-DE60-4CAA-B0F0-997671DA9EA7}" dt="2023-06-14T00:56:08.283" v="2"/>
          <ac:spMkLst>
            <pc:docMk/>
            <pc:sldMk cId="3776267498" sldId="277"/>
            <ac:spMk id="8" creationId="{67237E66-6FBC-2DFD-39DA-DF8AA2B21094}"/>
          </ac:spMkLst>
        </pc:spChg>
        <pc:spChg chg="add mod">
          <ac:chgData name="송 동건" userId="27059a648dfd0d7e" providerId="LiveId" clId="{BDCFA002-DE60-4CAA-B0F0-997671DA9EA7}" dt="2023-06-14T02:26:24.452" v="2409" actId="20577"/>
          <ac:spMkLst>
            <pc:docMk/>
            <pc:sldMk cId="3776267498" sldId="277"/>
            <ac:spMk id="9" creationId="{C02FF15E-AB55-8B14-58F9-224B7FBC01A6}"/>
          </ac:spMkLst>
        </pc:spChg>
        <pc:spChg chg="add del mod">
          <ac:chgData name="송 동건" userId="27059a648dfd0d7e" providerId="LiveId" clId="{BDCFA002-DE60-4CAA-B0F0-997671DA9EA7}" dt="2023-06-14T02:26:36.893" v="2410" actId="1076"/>
          <ac:spMkLst>
            <pc:docMk/>
            <pc:sldMk cId="3776267498" sldId="277"/>
            <ac:spMk id="11" creationId="{ACFE8A14-8A6F-A310-128B-6C20439BA2B0}"/>
          </ac:spMkLst>
        </pc:spChg>
        <pc:spChg chg="del">
          <ac:chgData name="송 동건" userId="27059a648dfd0d7e" providerId="LiveId" clId="{BDCFA002-DE60-4CAA-B0F0-997671DA9EA7}" dt="2023-06-14T00:56:11.098" v="3" actId="478"/>
          <ac:spMkLst>
            <pc:docMk/>
            <pc:sldMk cId="3776267498" sldId="277"/>
            <ac:spMk id="12" creationId="{3D9888DE-06C4-470F-31AB-41D0857A6BBC}"/>
          </ac:spMkLst>
        </pc:spChg>
        <pc:spChg chg="add del mod">
          <ac:chgData name="송 동건" userId="27059a648dfd0d7e" providerId="LiveId" clId="{BDCFA002-DE60-4CAA-B0F0-997671DA9EA7}" dt="2023-06-14T01:08:54.822" v="557" actId="478"/>
          <ac:spMkLst>
            <pc:docMk/>
            <pc:sldMk cId="3776267498" sldId="277"/>
            <ac:spMk id="14" creationId="{E9E5546F-6DA5-FB72-2C31-7D728277F51F}"/>
          </ac:spMkLst>
        </pc:spChg>
        <pc:spChg chg="add mod">
          <ac:chgData name="송 동건" userId="27059a648dfd0d7e" providerId="LiveId" clId="{BDCFA002-DE60-4CAA-B0F0-997671DA9EA7}" dt="2023-06-14T02:26:55.658" v="2416" actId="1076"/>
          <ac:spMkLst>
            <pc:docMk/>
            <pc:sldMk cId="3776267498" sldId="277"/>
            <ac:spMk id="17" creationId="{A6F3DB44-9C0A-FEA4-ED1C-9DCAF9712422}"/>
          </ac:spMkLst>
        </pc:spChg>
        <pc:spChg chg="add mod">
          <ac:chgData name="송 동건" userId="27059a648dfd0d7e" providerId="LiveId" clId="{BDCFA002-DE60-4CAA-B0F0-997671DA9EA7}" dt="2023-06-14T02:27:50.035" v="2421" actId="1076"/>
          <ac:spMkLst>
            <pc:docMk/>
            <pc:sldMk cId="3776267498" sldId="277"/>
            <ac:spMk id="24" creationId="{045A4AF2-7A4E-CCF3-25AA-3AAAE3F6B755}"/>
          </ac:spMkLst>
        </pc:spChg>
        <pc:spChg chg="add del mod">
          <ac:chgData name="송 동건" userId="27059a648dfd0d7e" providerId="LiveId" clId="{BDCFA002-DE60-4CAA-B0F0-997671DA9EA7}" dt="2023-06-14T02:20:40.072" v="2216" actId="21"/>
          <ac:spMkLst>
            <pc:docMk/>
            <pc:sldMk cId="3776267498" sldId="277"/>
            <ac:spMk id="29" creationId="{113BEFF7-BDCE-D3DA-067F-38367B9F5B59}"/>
          </ac:spMkLst>
        </pc:spChg>
        <pc:spChg chg="add del mod">
          <ac:chgData name="송 동건" userId="27059a648dfd0d7e" providerId="LiveId" clId="{BDCFA002-DE60-4CAA-B0F0-997671DA9EA7}" dt="2023-06-14T02:20:40.072" v="2216" actId="21"/>
          <ac:spMkLst>
            <pc:docMk/>
            <pc:sldMk cId="3776267498" sldId="277"/>
            <ac:spMk id="30" creationId="{56B4B7F4-0D0B-79DE-60AF-F57DC9AC6A96}"/>
          </ac:spMkLst>
        </pc:spChg>
        <pc:spChg chg="del">
          <ac:chgData name="송 동건" userId="27059a648dfd0d7e" providerId="LiveId" clId="{BDCFA002-DE60-4CAA-B0F0-997671DA9EA7}" dt="2023-06-14T02:08:27.791" v="1491" actId="478"/>
          <ac:spMkLst>
            <pc:docMk/>
            <pc:sldMk cId="3776267498" sldId="277"/>
            <ac:spMk id="34" creationId="{4C236E04-BA10-4900-4A86-9B32809197B0}"/>
          </ac:spMkLst>
        </pc:spChg>
        <pc:picChg chg="del">
          <ac:chgData name="송 동건" userId="27059a648dfd0d7e" providerId="LiveId" clId="{BDCFA002-DE60-4CAA-B0F0-997671DA9EA7}" dt="2023-06-14T00:56:06.886" v="0" actId="478"/>
          <ac:picMkLst>
            <pc:docMk/>
            <pc:sldMk cId="3776267498" sldId="277"/>
            <ac:picMk id="6" creationId="{7767EC66-7EC7-0D3D-1BFE-4F3D9F7C9BFB}"/>
          </ac:picMkLst>
        </pc:picChg>
        <pc:picChg chg="add del mod">
          <ac:chgData name="송 동건" userId="27059a648dfd0d7e" providerId="LiveId" clId="{BDCFA002-DE60-4CAA-B0F0-997671DA9EA7}" dt="2023-06-14T00:56:08.283" v="2"/>
          <ac:picMkLst>
            <pc:docMk/>
            <pc:sldMk cId="3776267498" sldId="277"/>
            <ac:picMk id="7" creationId="{60CAC176-9752-D42F-DC9C-040B52960CE1}"/>
          </ac:picMkLst>
        </pc:picChg>
        <pc:picChg chg="del">
          <ac:chgData name="송 동건" userId="27059a648dfd0d7e" providerId="LiveId" clId="{BDCFA002-DE60-4CAA-B0F0-997671DA9EA7}" dt="2023-06-14T00:56:06.886" v="0" actId="478"/>
          <ac:picMkLst>
            <pc:docMk/>
            <pc:sldMk cId="3776267498" sldId="277"/>
            <ac:picMk id="10" creationId="{2C23A520-3BD1-9FB7-FA5A-8310BA1B19B4}"/>
          </ac:picMkLst>
        </pc:picChg>
        <pc:picChg chg="add del mod">
          <ac:chgData name="송 동건" userId="27059a648dfd0d7e" providerId="LiveId" clId="{BDCFA002-DE60-4CAA-B0F0-997671DA9EA7}" dt="2023-06-14T01:08:52.885" v="556" actId="478"/>
          <ac:picMkLst>
            <pc:docMk/>
            <pc:sldMk cId="3776267498" sldId="277"/>
            <ac:picMk id="13" creationId="{F01DF949-D887-EAF0-BFEA-FEE8E06DDD53}"/>
          </ac:picMkLst>
        </pc:picChg>
        <pc:picChg chg="add del mod">
          <ac:chgData name="송 동건" userId="27059a648dfd0d7e" providerId="LiveId" clId="{BDCFA002-DE60-4CAA-B0F0-997671DA9EA7}" dt="2023-06-14T01:01:39.273" v="369" actId="478"/>
          <ac:picMkLst>
            <pc:docMk/>
            <pc:sldMk cId="3776267498" sldId="277"/>
            <ac:picMk id="16" creationId="{82236B82-957B-BC53-666F-E719470146B1}"/>
          </ac:picMkLst>
        </pc:picChg>
        <pc:picChg chg="add del mod">
          <ac:chgData name="송 동건" userId="27059a648dfd0d7e" providerId="LiveId" clId="{BDCFA002-DE60-4CAA-B0F0-997671DA9EA7}" dt="2023-06-14T01:01:39.759" v="370" actId="478"/>
          <ac:picMkLst>
            <pc:docMk/>
            <pc:sldMk cId="3776267498" sldId="277"/>
            <ac:picMk id="19" creationId="{3628A087-DB64-181A-22C0-C00B9E22E97C}"/>
          </ac:picMkLst>
        </pc:picChg>
        <pc:picChg chg="add mod">
          <ac:chgData name="송 동건" userId="27059a648dfd0d7e" providerId="LiveId" clId="{BDCFA002-DE60-4CAA-B0F0-997671DA9EA7}" dt="2023-06-14T02:26:52.354" v="2415" actId="1076"/>
          <ac:picMkLst>
            <pc:docMk/>
            <pc:sldMk cId="3776267498" sldId="277"/>
            <ac:picMk id="21" creationId="{6D27E58D-812B-20A2-A67D-38E3424C7CA8}"/>
          </ac:picMkLst>
        </pc:picChg>
        <pc:picChg chg="add mod">
          <ac:chgData name="송 동건" userId="27059a648dfd0d7e" providerId="LiveId" clId="{BDCFA002-DE60-4CAA-B0F0-997671DA9EA7}" dt="2023-06-14T02:27:53.570" v="2423" actId="1076"/>
          <ac:picMkLst>
            <pc:docMk/>
            <pc:sldMk cId="3776267498" sldId="277"/>
            <ac:picMk id="23" creationId="{92FCFF58-DB83-355B-1490-99B32FCEE090}"/>
          </ac:picMkLst>
        </pc:picChg>
        <pc:picChg chg="add del mod">
          <ac:chgData name="송 동건" userId="27059a648dfd0d7e" providerId="LiveId" clId="{BDCFA002-DE60-4CAA-B0F0-997671DA9EA7}" dt="2023-06-14T02:20:40.072" v="2216" actId="21"/>
          <ac:picMkLst>
            <pc:docMk/>
            <pc:sldMk cId="3776267498" sldId="277"/>
            <ac:picMk id="26" creationId="{32A5E2F9-A961-ADF9-9C40-7B8CEF0A0952}"/>
          </ac:picMkLst>
        </pc:picChg>
        <pc:picChg chg="add del mod">
          <ac:chgData name="송 동건" userId="27059a648dfd0d7e" providerId="LiveId" clId="{BDCFA002-DE60-4CAA-B0F0-997671DA9EA7}" dt="2023-06-14T02:20:40.072" v="2216" actId="21"/>
          <ac:picMkLst>
            <pc:docMk/>
            <pc:sldMk cId="3776267498" sldId="277"/>
            <ac:picMk id="28" creationId="{B146E489-EA26-F8FD-D704-010F8FC6E03B}"/>
          </ac:picMkLst>
        </pc:picChg>
        <pc:picChg chg="add mod">
          <ac:chgData name="송 동건" userId="27059a648dfd0d7e" providerId="LiveId" clId="{BDCFA002-DE60-4CAA-B0F0-997671DA9EA7}" dt="2023-06-14T02:27:57.294" v="2424" actId="1076"/>
          <ac:picMkLst>
            <pc:docMk/>
            <pc:sldMk cId="3776267498" sldId="277"/>
            <ac:picMk id="32" creationId="{7EC830E1-87EC-BC48-0CCB-A5FB96CDE4E7}"/>
          </ac:picMkLst>
        </pc:picChg>
      </pc:sldChg>
      <pc:sldChg chg="addSp delSp modSp mod">
        <pc:chgData name="송 동건" userId="27059a648dfd0d7e" providerId="LiveId" clId="{BDCFA002-DE60-4CAA-B0F0-997671DA9EA7}" dt="2023-06-14T05:59:38.685" v="3378" actId="1076"/>
        <pc:sldMkLst>
          <pc:docMk/>
          <pc:sldMk cId="2270580913" sldId="278"/>
        </pc:sldMkLst>
        <pc:spChg chg="add mod">
          <ac:chgData name="송 동건" userId="27059a648dfd0d7e" providerId="LiveId" clId="{BDCFA002-DE60-4CAA-B0F0-997671DA9EA7}" dt="2023-06-14T02:05:52.319" v="1456" actId="14100"/>
          <ac:spMkLst>
            <pc:docMk/>
            <pc:sldMk cId="2270580913" sldId="278"/>
            <ac:spMk id="2" creationId="{BCCDC52A-2C62-80DF-7E9F-414A6030A5A1}"/>
          </ac:spMkLst>
        </pc:spChg>
        <pc:spChg chg="del">
          <ac:chgData name="송 동건" userId="27059a648dfd0d7e" providerId="LiveId" clId="{BDCFA002-DE60-4CAA-B0F0-997671DA9EA7}" dt="2023-06-14T01:23:00.932" v="886" actId="478"/>
          <ac:spMkLst>
            <pc:docMk/>
            <pc:sldMk cId="2270580913" sldId="278"/>
            <ac:spMk id="3" creationId="{A8AC09D3-CF0C-75B8-D284-A8024B29ABAC}"/>
          </ac:spMkLst>
        </pc:spChg>
        <pc:spChg chg="mod">
          <ac:chgData name="송 동건" userId="27059a648dfd0d7e" providerId="LiveId" clId="{BDCFA002-DE60-4CAA-B0F0-997671DA9EA7}" dt="2023-06-14T01:44:56.963" v="1061"/>
          <ac:spMkLst>
            <pc:docMk/>
            <pc:sldMk cId="2270580913" sldId="278"/>
            <ac:spMk id="5" creationId="{B86E2ECC-580F-93C3-54BC-36923D876CD1}"/>
          </ac:spMkLst>
        </pc:spChg>
        <pc:spChg chg="del">
          <ac:chgData name="송 동건" userId="27059a648dfd0d7e" providerId="LiveId" clId="{BDCFA002-DE60-4CAA-B0F0-997671DA9EA7}" dt="2023-06-14T02:08:25.671" v="1490" actId="478"/>
          <ac:spMkLst>
            <pc:docMk/>
            <pc:sldMk cId="2270580913" sldId="278"/>
            <ac:spMk id="34" creationId="{4C236E04-BA10-4900-4A86-9B32809197B0}"/>
          </ac:spMkLst>
        </pc:spChg>
        <pc:picChg chg="add del mod">
          <ac:chgData name="송 동건" userId="27059a648dfd0d7e" providerId="LiveId" clId="{BDCFA002-DE60-4CAA-B0F0-997671DA9EA7}" dt="2023-06-14T01:34:09.587" v="960" actId="478"/>
          <ac:picMkLst>
            <pc:docMk/>
            <pc:sldMk cId="2270580913" sldId="278"/>
            <ac:picMk id="6" creationId="{02CB4FE6-EDDD-7FAD-DBED-EDA5406BFB4F}"/>
          </ac:picMkLst>
        </pc:picChg>
        <pc:picChg chg="del">
          <ac:chgData name="송 동건" userId="27059a648dfd0d7e" providerId="LiveId" clId="{BDCFA002-DE60-4CAA-B0F0-997671DA9EA7}" dt="2023-06-14T01:23:01.548" v="887" actId="478"/>
          <ac:picMkLst>
            <pc:docMk/>
            <pc:sldMk cId="2270580913" sldId="278"/>
            <ac:picMk id="7" creationId="{561BEF80-481F-D3C9-0932-7CDD5B5F5F13}"/>
          </ac:picMkLst>
        </pc:picChg>
        <pc:picChg chg="add del mod">
          <ac:chgData name="송 동건" userId="27059a648dfd0d7e" providerId="LiveId" clId="{BDCFA002-DE60-4CAA-B0F0-997671DA9EA7}" dt="2023-06-14T01:34:09.940" v="961" actId="478"/>
          <ac:picMkLst>
            <pc:docMk/>
            <pc:sldMk cId="2270580913" sldId="278"/>
            <ac:picMk id="8" creationId="{4E515FEA-7B08-0291-32F7-26EEB73F3508}"/>
          </ac:picMkLst>
        </pc:picChg>
        <pc:picChg chg="del">
          <ac:chgData name="송 동건" userId="27059a648dfd0d7e" providerId="LiveId" clId="{BDCFA002-DE60-4CAA-B0F0-997671DA9EA7}" dt="2023-06-14T01:23:01.820" v="888" actId="478"/>
          <ac:picMkLst>
            <pc:docMk/>
            <pc:sldMk cId="2270580913" sldId="278"/>
            <ac:picMk id="9" creationId="{ADDAA852-78BE-F36E-6B84-596C185BD8AF}"/>
          </ac:picMkLst>
        </pc:picChg>
        <pc:picChg chg="add mod">
          <ac:chgData name="송 동건" userId="27059a648dfd0d7e" providerId="LiveId" clId="{BDCFA002-DE60-4CAA-B0F0-997671DA9EA7}" dt="2023-06-14T05:59:38.685" v="3378" actId="1076"/>
          <ac:picMkLst>
            <pc:docMk/>
            <pc:sldMk cId="2270580913" sldId="278"/>
            <ac:picMk id="11" creationId="{7F427DD4-EB8E-330C-8CD0-3BFF58BC90E9}"/>
          </ac:picMkLst>
        </pc:picChg>
      </pc:sldChg>
      <pc:sldChg chg="addSp delSp modSp mod">
        <pc:chgData name="송 동건" userId="27059a648dfd0d7e" providerId="LiveId" clId="{BDCFA002-DE60-4CAA-B0F0-997671DA9EA7}" dt="2023-06-14T06:12:29.306" v="3685"/>
        <pc:sldMkLst>
          <pc:docMk/>
          <pc:sldMk cId="289346213" sldId="279"/>
        </pc:sldMkLst>
        <pc:spChg chg="add mod">
          <ac:chgData name="송 동건" userId="27059a648dfd0d7e" providerId="LiveId" clId="{BDCFA002-DE60-4CAA-B0F0-997671DA9EA7}" dt="2023-06-14T06:12:29.306" v="3685"/>
          <ac:spMkLst>
            <pc:docMk/>
            <pc:sldMk cId="289346213" sldId="279"/>
            <ac:spMk id="2" creationId="{DB97A29F-A5AF-9F6A-D3E0-263F36B840AC}"/>
          </ac:spMkLst>
        </pc:spChg>
        <pc:spChg chg="del mod">
          <ac:chgData name="송 동건" userId="27059a648dfd0d7e" providerId="LiveId" clId="{BDCFA002-DE60-4CAA-B0F0-997671DA9EA7}" dt="2023-06-14T01:45:24.890" v="1063" actId="478"/>
          <ac:spMkLst>
            <pc:docMk/>
            <pc:sldMk cId="289346213" sldId="279"/>
            <ac:spMk id="3" creationId="{A8AC09D3-CF0C-75B8-D284-A8024B29ABAC}"/>
          </ac:spMkLst>
        </pc:spChg>
        <pc:spChg chg="del">
          <ac:chgData name="송 동건" userId="27059a648dfd0d7e" providerId="LiveId" clId="{BDCFA002-DE60-4CAA-B0F0-997671DA9EA7}" dt="2023-06-14T01:45:28.378" v="1065" actId="478"/>
          <ac:spMkLst>
            <pc:docMk/>
            <pc:sldMk cId="289346213" sldId="279"/>
            <ac:spMk id="8" creationId="{9746A54D-A54F-F9A3-AE06-95D063E94D96}"/>
          </ac:spMkLst>
        </pc:spChg>
        <pc:spChg chg="add mod">
          <ac:chgData name="송 동건" userId="27059a648dfd0d7e" providerId="LiveId" clId="{BDCFA002-DE60-4CAA-B0F0-997671DA9EA7}" dt="2023-06-14T02:05:17.342" v="1425" actId="14100"/>
          <ac:spMkLst>
            <pc:docMk/>
            <pc:sldMk cId="289346213" sldId="279"/>
            <ac:spMk id="26" creationId="{2666D72D-C279-198D-6A9A-FFABB47E0652}"/>
          </ac:spMkLst>
        </pc:spChg>
        <pc:spChg chg="del">
          <ac:chgData name="송 동건" userId="27059a648dfd0d7e" providerId="LiveId" clId="{BDCFA002-DE60-4CAA-B0F0-997671DA9EA7}" dt="2023-06-14T02:08:24.263" v="1489" actId="478"/>
          <ac:spMkLst>
            <pc:docMk/>
            <pc:sldMk cId="289346213" sldId="279"/>
            <ac:spMk id="34" creationId="{4C236E04-BA10-4900-4A86-9B32809197B0}"/>
          </ac:spMkLst>
        </pc:spChg>
        <pc:grpChg chg="add del mod">
          <ac:chgData name="송 동건" userId="27059a648dfd0d7e" providerId="LiveId" clId="{BDCFA002-DE60-4CAA-B0F0-997671DA9EA7}" dt="2023-06-14T02:04:37.194" v="1385" actId="21"/>
          <ac:grpSpMkLst>
            <pc:docMk/>
            <pc:sldMk cId="289346213" sldId="279"/>
            <ac:grpSpMk id="15" creationId="{655C6D5F-2768-2FF1-2959-A644AE69401E}"/>
          </ac:grpSpMkLst>
        </pc:grpChg>
        <pc:grpChg chg="add del mod">
          <ac:chgData name="송 동건" userId="27059a648dfd0d7e" providerId="LiveId" clId="{BDCFA002-DE60-4CAA-B0F0-997671DA9EA7}" dt="2023-06-14T02:04:37.194" v="1385" actId="21"/>
          <ac:grpSpMkLst>
            <pc:docMk/>
            <pc:sldMk cId="289346213" sldId="279"/>
            <ac:grpSpMk id="20" creationId="{2CCD2538-872B-0B84-3322-A361065EEF41}"/>
          </ac:grpSpMkLst>
        </pc:grpChg>
        <pc:grpChg chg="add del mod">
          <ac:chgData name="송 동건" userId="27059a648dfd0d7e" providerId="LiveId" clId="{BDCFA002-DE60-4CAA-B0F0-997671DA9EA7}" dt="2023-06-14T02:04:37.194" v="1385" actId="21"/>
          <ac:grpSpMkLst>
            <pc:docMk/>
            <pc:sldMk cId="289346213" sldId="279"/>
            <ac:grpSpMk id="25" creationId="{C6539111-9890-25D8-8F4C-67D731D56C11}"/>
          </ac:grpSpMkLst>
        </pc:grpChg>
        <pc:picChg chg="del">
          <ac:chgData name="송 동건" userId="27059a648dfd0d7e" providerId="LiveId" clId="{BDCFA002-DE60-4CAA-B0F0-997671DA9EA7}" dt="2023-06-14T01:45:26.409" v="1064" actId="478"/>
          <ac:picMkLst>
            <pc:docMk/>
            <pc:sldMk cId="289346213" sldId="279"/>
            <ac:picMk id="6" creationId="{33482FA8-4180-5CCD-6513-0EC3DC9C75DA}"/>
          </ac:picMkLst>
        </pc:picChg>
        <pc:picChg chg="add del mod">
          <ac:chgData name="송 동건" userId="27059a648dfd0d7e" providerId="LiveId" clId="{BDCFA002-DE60-4CAA-B0F0-997671DA9EA7}" dt="2023-06-14T01:49:36.073" v="1134" actId="478"/>
          <ac:picMkLst>
            <pc:docMk/>
            <pc:sldMk cId="289346213" sldId="279"/>
            <ac:picMk id="7" creationId="{F8D7778A-0C76-5BD1-D498-D90D464005D4}"/>
          </ac:picMkLst>
        </pc:picChg>
        <pc:picChg chg="add mod">
          <ac:chgData name="송 동건" userId="27059a648dfd0d7e" providerId="LiveId" clId="{BDCFA002-DE60-4CAA-B0F0-997671DA9EA7}" dt="2023-06-14T02:04:55.205" v="1388" actId="14100"/>
          <ac:picMkLst>
            <pc:docMk/>
            <pc:sldMk cId="289346213" sldId="279"/>
            <ac:picMk id="10" creationId="{EDC05950-803B-03E9-92DF-1D37453993EA}"/>
          </ac:picMkLst>
        </pc:picChg>
        <pc:picChg chg="add mod">
          <ac:chgData name="송 동건" userId="27059a648dfd0d7e" providerId="LiveId" clId="{BDCFA002-DE60-4CAA-B0F0-997671DA9EA7}" dt="2023-06-14T01:51:00.968" v="1146" actId="164"/>
          <ac:picMkLst>
            <pc:docMk/>
            <pc:sldMk cId="289346213" sldId="279"/>
            <ac:picMk id="12" creationId="{BC292DAC-DB70-1052-7F0A-B7A6B3AA7900}"/>
          </ac:picMkLst>
        </pc:picChg>
        <pc:picChg chg="add mod">
          <ac:chgData name="송 동건" userId="27059a648dfd0d7e" providerId="LiveId" clId="{BDCFA002-DE60-4CAA-B0F0-997671DA9EA7}" dt="2023-06-14T01:51:30.753" v="1153" actId="14100"/>
          <ac:picMkLst>
            <pc:docMk/>
            <pc:sldMk cId="289346213" sldId="279"/>
            <ac:picMk id="14" creationId="{9A74F7E8-9CAC-3243-6E77-6FA49F5E6F44}"/>
          </ac:picMkLst>
        </pc:picChg>
        <pc:picChg chg="add mod">
          <ac:chgData name="송 동건" userId="27059a648dfd0d7e" providerId="LiveId" clId="{BDCFA002-DE60-4CAA-B0F0-997671DA9EA7}" dt="2023-06-14T01:52:07.017" v="1162" actId="164"/>
          <ac:picMkLst>
            <pc:docMk/>
            <pc:sldMk cId="289346213" sldId="279"/>
            <ac:picMk id="17" creationId="{5A77B22D-0178-339F-D6AA-310AF518D95D}"/>
          </ac:picMkLst>
        </pc:picChg>
        <pc:picChg chg="add mod">
          <ac:chgData name="송 동건" userId="27059a648dfd0d7e" providerId="LiveId" clId="{BDCFA002-DE60-4CAA-B0F0-997671DA9EA7}" dt="2023-06-14T01:52:33.743" v="1169" actId="14100"/>
          <ac:picMkLst>
            <pc:docMk/>
            <pc:sldMk cId="289346213" sldId="279"/>
            <ac:picMk id="19" creationId="{3DCCD046-EAE8-DFBA-C45C-A6B432474256}"/>
          </ac:picMkLst>
        </pc:picChg>
        <pc:picChg chg="add mod">
          <ac:chgData name="송 동건" userId="27059a648dfd0d7e" providerId="LiveId" clId="{BDCFA002-DE60-4CAA-B0F0-997671DA9EA7}" dt="2023-06-14T01:53:21.794" v="1175" actId="164"/>
          <ac:picMkLst>
            <pc:docMk/>
            <pc:sldMk cId="289346213" sldId="279"/>
            <ac:picMk id="22" creationId="{4186F987-2219-F86C-4C9A-EFFC0A841040}"/>
          </ac:picMkLst>
        </pc:picChg>
        <pc:picChg chg="add mod modCrop">
          <ac:chgData name="송 동건" userId="27059a648dfd0d7e" providerId="LiveId" clId="{BDCFA002-DE60-4CAA-B0F0-997671DA9EA7}" dt="2023-06-14T01:53:21.794" v="1175" actId="164"/>
          <ac:picMkLst>
            <pc:docMk/>
            <pc:sldMk cId="289346213" sldId="279"/>
            <ac:picMk id="24" creationId="{7D02DE4D-3B9C-4AD5-9D26-B1A8EDC17C57}"/>
          </ac:picMkLst>
        </pc:picChg>
        <pc:picChg chg="add mod">
          <ac:chgData name="송 동건" userId="27059a648dfd0d7e" providerId="LiveId" clId="{BDCFA002-DE60-4CAA-B0F0-997671DA9EA7}" dt="2023-06-14T02:05:05.430" v="1391" actId="14100"/>
          <ac:picMkLst>
            <pc:docMk/>
            <pc:sldMk cId="289346213" sldId="279"/>
            <ac:picMk id="28" creationId="{348648FD-FF58-D880-045F-93C7DFF80DF8}"/>
          </ac:picMkLst>
        </pc:picChg>
      </pc:sldChg>
      <pc:sldChg chg="addSp delSp modSp mod">
        <pc:chgData name="송 동건" userId="27059a648dfd0d7e" providerId="LiveId" clId="{BDCFA002-DE60-4CAA-B0F0-997671DA9EA7}" dt="2023-06-14T06:09:19.416" v="3675" actId="14100"/>
        <pc:sldMkLst>
          <pc:docMk/>
          <pc:sldMk cId="505508344" sldId="280"/>
        </pc:sldMkLst>
        <pc:spChg chg="add mod">
          <ac:chgData name="송 동건" userId="27059a648dfd0d7e" providerId="LiveId" clId="{BDCFA002-DE60-4CAA-B0F0-997671DA9EA7}" dt="2023-06-14T06:07:14.508" v="3663" actId="20577"/>
          <ac:spMkLst>
            <pc:docMk/>
            <pc:sldMk cId="505508344" sldId="280"/>
            <ac:spMk id="2" creationId="{B40E5793-B453-15C8-E5A1-63D7859D8FC4}"/>
          </ac:spMkLst>
        </pc:spChg>
        <pc:spChg chg="add mod">
          <ac:chgData name="송 동건" userId="27059a648dfd0d7e" providerId="LiveId" clId="{BDCFA002-DE60-4CAA-B0F0-997671DA9EA7}" dt="2023-06-14T06:02:55.155" v="3529" actId="1076"/>
          <ac:spMkLst>
            <pc:docMk/>
            <pc:sldMk cId="505508344" sldId="280"/>
            <ac:spMk id="3" creationId="{449BB1B6-EC1D-8439-68BB-06ACC2B047F8}"/>
          </ac:spMkLst>
        </pc:spChg>
        <pc:spChg chg="del">
          <ac:chgData name="송 동건" userId="27059a648dfd0d7e" providerId="LiveId" clId="{BDCFA002-DE60-4CAA-B0F0-997671DA9EA7}" dt="2023-06-14T02:08:15.616" v="1487" actId="478"/>
          <ac:spMkLst>
            <pc:docMk/>
            <pc:sldMk cId="505508344" sldId="280"/>
            <ac:spMk id="3" creationId="{A8AC09D3-CF0C-75B8-D284-A8024B29ABAC}"/>
          </ac:spMkLst>
        </pc:spChg>
        <pc:spChg chg="mod">
          <ac:chgData name="송 동건" userId="27059a648dfd0d7e" providerId="LiveId" clId="{BDCFA002-DE60-4CAA-B0F0-997671DA9EA7}" dt="2023-06-14T02:12:56.050" v="1584"/>
          <ac:spMkLst>
            <pc:docMk/>
            <pc:sldMk cId="505508344" sldId="280"/>
            <ac:spMk id="5" creationId="{B86E2ECC-580F-93C3-54BC-36923D876CD1}"/>
          </ac:spMkLst>
        </pc:spChg>
        <pc:spChg chg="add del mod">
          <ac:chgData name="송 동건" userId="27059a648dfd0d7e" providerId="LiveId" clId="{BDCFA002-DE60-4CAA-B0F0-997671DA9EA7}" dt="2023-06-14T06:04:01.037" v="3585" actId="478"/>
          <ac:spMkLst>
            <pc:docMk/>
            <pc:sldMk cId="505508344" sldId="280"/>
            <ac:spMk id="6" creationId="{D1F8F6EA-238A-C4AA-EA1E-3A0E8B34F07D}"/>
          </ac:spMkLst>
        </pc:spChg>
        <pc:spChg chg="add del mod">
          <ac:chgData name="송 동건" userId="27059a648dfd0d7e" providerId="LiveId" clId="{BDCFA002-DE60-4CAA-B0F0-997671DA9EA7}" dt="2023-06-14T02:12:35.703" v="1527" actId="478"/>
          <ac:spMkLst>
            <pc:docMk/>
            <pc:sldMk cId="505508344" sldId="280"/>
            <ac:spMk id="8" creationId="{DDBEA289-CBE1-0298-D1B3-7204664BE87E}"/>
          </ac:spMkLst>
        </pc:spChg>
        <pc:spChg chg="add del mod">
          <ac:chgData name="송 동건" userId="27059a648dfd0d7e" providerId="LiveId" clId="{BDCFA002-DE60-4CAA-B0F0-997671DA9EA7}" dt="2023-06-14T02:19:29.965" v="2126" actId="478"/>
          <ac:spMkLst>
            <pc:docMk/>
            <pc:sldMk cId="505508344" sldId="280"/>
            <ac:spMk id="11" creationId="{C6E383B9-94F9-AB20-1F7B-99D12EC01191}"/>
          </ac:spMkLst>
        </pc:spChg>
        <pc:spChg chg="add del mod">
          <ac:chgData name="송 동건" userId="27059a648dfd0d7e" providerId="LiveId" clId="{BDCFA002-DE60-4CAA-B0F0-997671DA9EA7}" dt="2023-06-14T02:19:36.838" v="2129" actId="478"/>
          <ac:spMkLst>
            <pc:docMk/>
            <pc:sldMk cId="505508344" sldId="280"/>
            <ac:spMk id="14" creationId="{38667B4D-8E18-25F3-411E-C4207CD844B4}"/>
          </ac:spMkLst>
        </pc:spChg>
        <pc:spChg chg="add del mod">
          <ac:chgData name="송 동건" userId="27059a648dfd0d7e" providerId="LiveId" clId="{BDCFA002-DE60-4CAA-B0F0-997671DA9EA7}" dt="2023-06-14T02:24:55.951" v="2333" actId="1076"/>
          <ac:spMkLst>
            <pc:docMk/>
            <pc:sldMk cId="505508344" sldId="280"/>
            <ac:spMk id="17" creationId="{13CF46B0-452B-9B72-33BE-2C83339EAF98}"/>
          </ac:spMkLst>
        </pc:spChg>
        <pc:spChg chg="add mod">
          <ac:chgData name="송 동건" userId="27059a648dfd0d7e" providerId="LiveId" clId="{BDCFA002-DE60-4CAA-B0F0-997671DA9EA7}" dt="2023-06-14T02:24:55.951" v="2333" actId="1076"/>
          <ac:spMkLst>
            <pc:docMk/>
            <pc:sldMk cId="505508344" sldId="280"/>
            <ac:spMk id="18" creationId="{1A73678F-9190-4D2D-8514-2C36B47815C7}"/>
          </ac:spMkLst>
        </pc:spChg>
        <pc:spChg chg="add mod">
          <ac:chgData name="송 동건" userId="27059a648dfd0d7e" providerId="LiveId" clId="{BDCFA002-DE60-4CAA-B0F0-997671DA9EA7}" dt="2023-06-14T06:09:12.496" v="3674" actId="14100"/>
          <ac:spMkLst>
            <pc:docMk/>
            <pc:sldMk cId="505508344" sldId="280"/>
            <ac:spMk id="23" creationId="{94995AEA-1CF3-893A-8936-F13CCED39C51}"/>
          </ac:spMkLst>
        </pc:spChg>
        <pc:spChg chg="add mod">
          <ac:chgData name="송 동건" userId="27059a648dfd0d7e" providerId="LiveId" clId="{BDCFA002-DE60-4CAA-B0F0-997671DA9EA7}" dt="2023-06-14T02:24:55.951" v="2333" actId="1076"/>
          <ac:spMkLst>
            <pc:docMk/>
            <pc:sldMk cId="505508344" sldId="280"/>
            <ac:spMk id="25" creationId="{6DDCEB2F-4345-B1A0-560C-B2ED6290F84E}"/>
          </ac:spMkLst>
        </pc:spChg>
        <pc:spChg chg="add mod">
          <ac:chgData name="송 동건" userId="27059a648dfd0d7e" providerId="LiveId" clId="{BDCFA002-DE60-4CAA-B0F0-997671DA9EA7}" dt="2023-06-14T02:24:55.951" v="2333" actId="1076"/>
          <ac:spMkLst>
            <pc:docMk/>
            <pc:sldMk cId="505508344" sldId="280"/>
            <ac:spMk id="26" creationId="{9B2C3C84-0102-11F5-441B-FAD4AD6E2340}"/>
          </ac:spMkLst>
        </pc:spChg>
        <pc:spChg chg="del">
          <ac:chgData name="송 동건" userId="27059a648dfd0d7e" providerId="LiveId" clId="{BDCFA002-DE60-4CAA-B0F0-997671DA9EA7}" dt="2023-06-14T02:08:15.616" v="1487" actId="478"/>
          <ac:spMkLst>
            <pc:docMk/>
            <pc:sldMk cId="505508344" sldId="280"/>
            <ac:spMk id="34" creationId="{4C236E04-BA10-4900-4A86-9B32809197B0}"/>
          </ac:spMkLst>
        </pc:spChg>
        <pc:grpChg chg="add mod">
          <ac:chgData name="송 동건" userId="27059a648dfd0d7e" providerId="LiveId" clId="{BDCFA002-DE60-4CAA-B0F0-997671DA9EA7}" dt="2023-06-14T06:06:57.118" v="3656" actId="1076"/>
          <ac:grpSpMkLst>
            <pc:docMk/>
            <pc:sldMk cId="505508344" sldId="280"/>
            <ac:grpSpMk id="19" creationId="{5BDD46D4-4150-97D1-92D0-E983D293EAAF}"/>
          </ac:grpSpMkLst>
        </pc:grpChg>
        <pc:picChg chg="add del mod">
          <ac:chgData name="송 동건" userId="27059a648dfd0d7e" providerId="LiveId" clId="{BDCFA002-DE60-4CAA-B0F0-997671DA9EA7}" dt="2023-06-14T02:18:33.470" v="2119" actId="478"/>
          <ac:picMkLst>
            <pc:docMk/>
            <pc:sldMk cId="505508344" sldId="280"/>
            <ac:picMk id="6" creationId="{8ADA81FD-2B80-54AF-D2E4-0B191112AE6D}"/>
          </ac:picMkLst>
        </pc:picChg>
        <pc:picChg chg="del">
          <ac:chgData name="송 동건" userId="27059a648dfd0d7e" providerId="LiveId" clId="{BDCFA002-DE60-4CAA-B0F0-997671DA9EA7}" dt="2023-06-14T02:08:15.616" v="1487" actId="478"/>
          <ac:picMkLst>
            <pc:docMk/>
            <pc:sldMk cId="505508344" sldId="280"/>
            <ac:picMk id="7" creationId="{A3F9376F-7CB2-753A-67E2-B0426BD50834}"/>
          </ac:picMkLst>
        </pc:picChg>
        <pc:picChg chg="add mod">
          <ac:chgData name="송 동건" userId="27059a648dfd0d7e" providerId="LiveId" clId="{BDCFA002-DE60-4CAA-B0F0-997671DA9EA7}" dt="2023-06-14T06:06:21.943" v="3650" actId="164"/>
          <ac:picMkLst>
            <pc:docMk/>
            <pc:sldMk cId="505508344" sldId="280"/>
            <ac:picMk id="8" creationId="{661E74D3-C788-8487-70A2-4306AE2C5560}"/>
          </ac:picMkLst>
        </pc:picChg>
        <pc:picChg chg="add del mod">
          <ac:chgData name="송 동건" userId="27059a648dfd0d7e" providerId="LiveId" clId="{BDCFA002-DE60-4CAA-B0F0-997671DA9EA7}" dt="2023-06-14T02:19:29.102" v="2125" actId="478"/>
          <ac:picMkLst>
            <pc:docMk/>
            <pc:sldMk cId="505508344" sldId="280"/>
            <ac:picMk id="9" creationId="{C493933B-A371-EC2A-930E-3200A9051890}"/>
          </ac:picMkLst>
        </pc:picChg>
        <pc:picChg chg="del">
          <ac:chgData name="송 동건" userId="27059a648dfd0d7e" providerId="LiveId" clId="{BDCFA002-DE60-4CAA-B0F0-997671DA9EA7}" dt="2023-06-14T02:08:15.616" v="1487" actId="478"/>
          <ac:picMkLst>
            <pc:docMk/>
            <pc:sldMk cId="505508344" sldId="280"/>
            <ac:picMk id="10" creationId="{0920852E-E4D3-9CCB-905A-21BA1B4D085F}"/>
          </ac:picMkLst>
        </pc:picChg>
        <pc:picChg chg="add mod">
          <ac:chgData name="송 동건" userId="27059a648dfd0d7e" providerId="LiveId" clId="{BDCFA002-DE60-4CAA-B0F0-997671DA9EA7}" dt="2023-06-14T06:06:21.943" v="3650" actId="164"/>
          <ac:picMkLst>
            <pc:docMk/>
            <pc:sldMk cId="505508344" sldId="280"/>
            <ac:picMk id="10" creationId="{4F028A1F-CE76-260C-EFEC-D4D097E17362}"/>
          </ac:picMkLst>
        </pc:picChg>
        <pc:picChg chg="add mod">
          <ac:chgData name="송 동건" userId="27059a648dfd0d7e" providerId="LiveId" clId="{BDCFA002-DE60-4CAA-B0F0-997671DA9EA7}" dt="2023-06-14T06:06:21.943" v="3650" actId="164"/>
          <ac:picMkLst>
            <pc:docMk/>
            <pc:sldMk cId="505508344" sldId="280"/>
            <ac:picMk id="12" creationId="{9093AA9D-66A4-7C3A-2FC1-D07F29DB868E}"/>
          </ac:picMkLst>
        </pc:picChg>
        <pc:picChg chg="add del mod">
          <ac:chgData name="송 동건" userId="27059a648dfd0d7e" providerId="LiveId" clId="{BDCFA002-DE60-4CAA-B0F0-997671DA9EA7}" dt="2023-06-14T02:19:27.182" v="2124" actId="478"/>
          <ac:picMkLst>
            <pc:docMk/>
            <pc:sldMk cId="505508344" sldId="280"/>
            <ac:picMk id="12" creationId="{D9A97BE5-183D-3873-5931-731B7EEAA081}"/>
          </ac:picMkLst>
        </pc:picChg>
        <pc:picChg chg="add mod">
          <ac:chgData name="송 동건" userId="27059a648dfd0d7e" providerId="LiveId" clId="{BDCFA002-DE60-4CAA-B0F0-997671DA9EA7}" dt="2023-06-14T06:06:21.943" v="3650" actId="164"/>
          <ac:picMkLst>
            <pc:docMk/>
            <pc:sldMk cId="505508344" sldId="280"/>
            <ac:picMk id="14" creationId="{6F7E7184-318C-13D6-EBA6-AE71473A7F6F}"/>
          </ac:picMkLst>
        </pc:picChg>
        <pc:picChg chg="add mod">
          <ac:chgData name="송 동건" userId="27059a648dfd0d7e" providerId="LiveId" clId="{BDCFA002-DE60-4CAA-B0F0-997671DA9EA7}" dt="2023-06-14T02:24:55.951" v="2333" actId="1076"/>
          <ac:picMkLst>
            <pc:docMk/>
            <pc:sldMk cId="505508344" sldId="280"/>
            <ac:picMk id="15" creationId="{9699B33A-C268-7503-113D-D34FBAC3A9B5}"/>
          </ac:picMkLst>
        </pc:picChg>
        <pc:picChg chg="add mod">
          <ac:chgData name="송 동건" userId="27059a648dfd0d7e" providerId="LiveId" clId="{BDCFA002-DE60-4CAA-B0F0-997671DA9EA7}" dt="2023-06-14T02:24:55.951" v="2333" actId="1076"/>
          <ac:picMkLst>
            <pc:docMk/>
            <pc:sldMk cId="505508344" sldId="280"/>
            <ac:picMk id="16" creationId="{B24885E5-EB7F-8ED8-D49D-5A12843ACFD7}"/>
          </ac:picMkLst>
        </pc:picChg>
        <pc:picChg chg="add mod">
          <ac:chgData name="송 동건" userId="27059a648dfd0d7e" providerId="LiveId" clId="{BDCFA002-DE60-4CAA-B0F0-997671DA9EA7}" dt="2023-06-14T02:24:55.951" v="2333" actId="1076"/>
          <ac:picMkLst>
            <pc:docMk/>
            <pc:sldMk cId="505508344" sldId="280"/>
            <ac:picMk id="20" creationId="{289AF68E-96A5-B3AA-B035-784FD28E4CB3}"/>
          </ac:picMkLst>
        </pc:picChg>
        <pc:picChg chg="add del mod">
          <ac:chgData name="송 동건" userId="27059a648dfd0d7e" providerId="LiveId" clId="{BDCFA002-DE60-4CAA-B0F0-997671DA9EA7}" dt="2023-06-14T02:23:14.390" v="2222" actId="478"/>
          <ac:picMkLst>
            <pc:docMk/>
            <pc:sldMk cId="505508344" sldId="280"/>
            <ac:picMk id="22" creationId="{7EFABDD1-B542-85B0-2E36-2DD5C829E60C}"/>
          </ac:picMkLst>
        </pc:picChg>
        <pc:picChg chg="add mod">
          <ac:chgData name="송 동건" userId="27059a648dfd0d7e" providerId="LiveId" clId="{BDCFA002-DE60-4CAA-B0F0-997671DA9EA7}" dt="2023-06-14T06:09:19.416" v="3675" actId="14100"/>
          <ac:picMkLst>
            <pc:docMk/>
            <pc:sldMk cId="505508344" sldId="280"/>
            <ac:picMk id="22" creationId="{F230624B-838E-0FD4-95B0-3ED0BD41A130}"/>
          </ac:picMkLst>
        </pc:picChg>
        <pc:picChg chg="add mod">
          <ac:chgData name="송 동건" userId="27059a648dfd0d7e" providerId="LiveId" clId="{BDCFA002-DE60-4CAA-B0F0-997671DA9EA7}" dt="2023-06-14T02:24:55.951" v="2333" actId="1076"/>
          <ac:picMkLst>
            <pc:docMk/>
            <pc:sldMk cId="505508344" sldId="280"/>
            <ac:picMk id="24" creationId="{B0F6BBFB-4E4B-D51D-ED03-18A0D521BA89}"/>
          </ac:picMkLst>
        </pc:picChg>
        <pc:picChg chg="add del mod">
          <ac:chgData name="송 동건" userId="27059a648dfd0d7e" providerId="LiveId" clId="{BDCFA002-DE60-4CAA-B0F0-997671DA9EA7}" dt="2023-06-14T06:03:02.939" v="3532" actId="478"/>
          <ac:picMkLst>
            <pc:docMk/>
            <pc:sldMk cId="505508344" sldId="280"/>
            <ac:picMk id="1025" creationId="{4A4452B7-91B9-47DF-B92B-F681BADF22F5}"/>
          </ac:picMkLst>
        </pc:picChg>
      </pc:sldChg>
      <pc:sldChg chg="addSp delSp modSp mod">
        <pc:chgData name="송 동건" userId="27059a648dfd0d7e" providerId="LiveId" clId="{BDCFA002-DE60-4CAA-B0F0-997671DA9EA7}" dt="2023-06-14T05:59:14.953" v="3376" actId="164"/>
        <pc:sldMkLst>
          <pc:docMk/>
          <pc:sldMk cId="2936712452" sldId="281"/>
        </pc:sldMkLst>
        <pc:spChg chg="mod">
          <ac:chgData name="송 동건" userId="27059a648dfd0d7e" providerId="LiveId" clId="{BDCFA002-DE60-4CAA-B0F0-997671DA9EA7}" dt="2023-06-14T02:28:46.245" v="2472"/>
          <ac:spMkLst>
            <pc:docMk/>
            <pc:sldMk cId="2936712452" sldId="281"/>
            <ac:spMk id="5" creationId="{B86E2ECC-580F-93C3-54BC-36923D876CD1}"/>
          </ac:spMkLst>
        </pc:spChg>
        <pc:spChg chg="add mod">
          <ac:chgData name="송 동건" userId="27059a648dfd0d7e" providerId="LiveId" clId="{BDCFA002-DE60-4CAA-B0F0-997671DA9EA7}" dt="2023-06-14T05:49:45.333" v="2961" actId="20577"/>
          <ac:spMkLst>
            <pc:docMk/>
            <pc:sldMk cId="2936712452" sldId="281"/>
            <ac:spMk id="13" creationId="{F95837F5-934B-2CDB-C4BE-4A4A7ACF5E21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32" creationId="{C0C0720D-E141-6901-0A5B-3C81CF44A74C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33" creationId="{A103982B-BECD-1B92-1E16-EC686D9CE151}"/>
          </ac:spMkLst>
        </pc:spChg>
        <pc:spChg chg="del">
          <ac:chgData name="송 동건" userId="27059a648dfd0d7e" providerId="LiveId" clId="{BDCFA002-DE60-4CAA-B0F0-997671DA9EA7}" dt="2023-06-14T02:31:38.780" v="2519" actId="478"/>
          <ac:spMkLst>
            <pc:docMk/>
            <pc:sldMk cId="2936712452" sldId="281"/>
            <ac:spMk id="34" creationId="{4C236E04-BA10-4900-4A86-9B32809197B0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34" creationId="{8DE31306-96F4-529E-AE25-6321BA686782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35" creationId="{9EA418D7-0135-AC56-340E-748735D22B5C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36" creationId="{F81E9927-C913-2AFC-C181-0DB8EAE7518B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37" creationId="{B97A5A62-3BB3-A3D6-7CE3-895146D87B01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38" creationId="{F443A39B-C3C2-E06C-167C-5632B31230B0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39" creationId="{BB41067E-1973-2F9F-99F7-15ECE6D783F5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40" creationId="{2C1C1454-7A57-A245-057F-C18C62DE9BB9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42" creationId="{02B81E32-6F1C-E39A-CE29-097823AF9689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43" creationId="{FDBB2D62-5A73-60A4-D9C3-BE530F30C700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44" creationId="{F5BBAF8C-3BC6-A583-F422-E5B4CA28BCE9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45" creationId="{5CA4045C-FA8D-D7FA-65F4-0AE98F003165}"/>
          </ac:spMkLst>
        </pc:spChg>
        <pc:spChg chg="add mod">
          <ac:chgData name="송 동건" userId="27059a648dfd0d7e" providerId="LiveId" clId="{BDCFA002-DE60-4CAA-B0F0-997671DA9EA7}" dt="2023-06-14T05:59:14.953" v="3376" actId="164"/>
          <ac:spMkLst>
            <pc:docMk/>
            <pc:sldMk cId="2936712452" sldId="281"/>
            <ac:spMk id="46" creationId="{9884A105-66AC-54BD-E766-1C858CA72DD5}"/>
          </ac:spMkLst>
        </pc:spChg>
        <pc:grpChg chg="add del mod">
          <ac:chgData name="송 동건" userId="27059a648dfd0d7e" providerId="LiveId" clId="{BDCFA002-DE60-4CAA-B0F0-997671DA9EA7}" dt="2023-06-14T05:40:29.781" v="2651" actId="478"/>
          <ac:grpSpMkLst>
            <pc:docMk/>
            <pc:sldMk cId="2936712452" sldId="281"/>
            <ac:grpSpMk id="2" creationId="{B2C2880A-87A7-6E89-4848-B712A9278FA9}"/>
          </ac:grpSpMkLst>
        </pc:grpChg>
        <pc:grpChg chg="add del mod">
          <ac:chgData name="송 동건" userId="27059a648dfd0d7e" providerId="LiveId" clId="{BDCFA002-DE60-4CAA-B0F0-997671DA9EA7}" dt="2023-06-14T05:40:30.124" v="2652" actId="478"/>
          <ac:grpSpMkLst>
            <pc:docMk/>
            <pc:sldMk cId="2936712452" sldId="281"/>
            <ac:grpSpMk id="7" creationId="{AAA4382C-1FB1-AF7B-A040-A6261F5BF6EF}"/>
          </ac:grpSpMkLst>
        </pc:grpChg>
        <pc:grpChg chg="add del mod">
          <ac:chgData name="송 동건" userId="27059a648dfd0d7e" providerId="LiveId" clId="{BDCFA002-DE60-4CAA-B0F0-997671DA9EA7}" dt="2023-06-14T05:40:30.462" v="2653" actId="478"/>
          <ac:grpSpMkLst>
            <pc:docMk/>
            <pc:sldMk cId="2936712452" sldId="281"/>
            <ac:grpSpMk id="10" creationId="{C961B8FE-7768-5442-EF37-5785C097C9D0}"/>
          </ac:grpSpMkLst>
        </pc:grpChg>
        <pc:grpChg chg="add mod">
          <ac:chgData name="송 동건" userId="27059a648dfd0d7e" providerId="LiveId" clId="{BDCFA002-DE60-4CAA-B0F0-997671DA9EA7}" dt="2023-06-14T05:43:08.098" v="2678" actId="1076"/>
          <ac:grpSpMkLst>
            <pc:docMk/>
            <pc:sldMk cId="2936712452" sldId="281"/>
            <ac:grpSpMk id="19" creationId="{7362D171-70D9-B9AF-6CCC-2E102515839B}"/>
          </ac:grpSpMkLst>
        </pc:grpChg>
        <pc:grpChg chg="add mod">
          <ac:chgData name="송 동건" userId="27059a648dfd0d7e" providerId="LiveId" clId="{BDCFA002-DE60-4CAA-B0F0-997671DA9EA7}" dt="2023-06-14T05:43:08.098" v="2678" actId="1076"/>
          <ac:grpSpMkLst>
            <pc:docMk/>
            <pc:sldMk cId="2936712452" sldId="281"/>
            <ac:grpSpMk id="24" creationId="{12301C65-F1DD-00E5-6E17-57FB69C0E745}"/>
          </ac:grpSpMkLst>
        </pc:grpChg>
        <pc:grpChg chg="add mod">
          <ac:chgData name="송 동건" userId="27059a648dfd0d7e" providerId="LiveId" clId="{BDCFA002-DE60-4CAA-B0F0-997671DA9EA7}" dt="2023-06-14T05:43:08.098" v="2678" actId="1076"/>
          <ac:grpSpMkLst>
            <pc:docMk/>
            <pc:sldMk cId="2936712452" sldId="281"/>
            <ac:grpSpMk id="29" creationId="{1ECDF2EF-F591-89DD-3CC9-CB8E1FA8686E}"/>
          </ac:grpSpMkLst>
        </pc:grpChg>
        <pc:grpChg chg="add mod">
          <ac:chgData name="송 동건" userId="27059a648dfd0d7e" providerId="LiveId" clId="{BDCFA002-DE60-4CAA-B0F0-997671DA9EA7}" dt="2023-06-14T05:59:14.953" v="3376" actId="164"/>
          <ac:grpSpMkLst>
            <pc:docMk/>
            <pc:sldMk cId="2936712452" sldId="281"/>
            <ac:grpSpMk id="47" creationId="{C7B5C2C9-AD39-303A-2281-0BF6C54CD1C7}"/>
          </ac:grpSpMkLst>
        </pc:grpChg>
        <pc:picChg chg="mod">
          <ac:chgData name="송 동건" userId="27059a648dfd0d7e" providerId="LiveId" clId="{BDCFA002-DE60-4CAA-B0F0-997671DA9EA7}" dt="2023-06-14T02:04:40.836" v="1386"/>
          <ac:picMkLst>
            <pc:docMk/>
            <pc:sldMk cId="2936712452" sldId="281"/>
            <ac:picMk id="3" creationId="{B92FC8F0-AD13-B570-E436-9E5DE5DCED47}"/>
          </ac:picMkLst>
        </pc:picChg>
        <pc:picChg chg="mod">
          <ac:chgData name="송 동건" userId="27059a648dfd0d7e" providerId="LiveId" clId="{BDCFA002-DE60-4CAA-B0F0-997671DA9EA7}" dt="2023-06-14T02:04:40.836" v="1386"/>
          <ac:picMkLst>
            <pc:docMk/>
            <pc:sldMk cId="2936712452" sldId="281"/>
            <ac:picMk id="6" creationId="{612A6E01-4853-3C3D-8515-D1104FDDCE35}"/>
          </ac:picMkLst>
        </pc:picChg>
        <pc:picChg chg="mod">
          <ac:chgData name="송 동건" userId="27059a648dfd0d7e" providerId="LiveId" clId="{BDCFA002-DE60-4CAA-B0F0-997671DA9EA7}" dt="2023-06-14T02:04:40.836" v="1386"/>
          <ac:picMkLst>
            <pc:docMk/>
            <pc:sldMk cId="2936712452" sldId="281"/>
            <ac:picMk id="8" creationId="{255A649E-B5E0-62B4-B688-136BB5FB512F}"/>
          </ac:picMkLst>
        </pc:picChg>
        <pc:picChg chg="mod">
          <ac:chgData name="송 동건" userId="27059a648dfd0d7e" providerId="LiveId" clId="{BDCFA002-DE60-4CAA-B0F0-997671DA9EA7}" dt="2023-06-14T02:04:40.836" v="1386"/>
          <ac:picMkLst>
            <pc:docMk/>
            <pc:sldMk cId="2936712452" sldId="281"/>
            <ac:picMk id="9" creationId="{149CEC04-8EF5-C2C8-19AD-AB196427DB58}"/>
          </ac:picMkLst>
        </pc:picChg>
        <pc:picChg chg="mod">
          <ac:chgData name="송 동건" userId="27059a648dfd0d7e" providerId="LiveId" clId="{BDCFA002-DE60-4CAA-B0F0-997671DA9EA7}" dt="2023-06-14T02:04:40.836" v="1386"/>
          <ac:picMkLst>
            <pc:docMk/>
            <pc:sldMk cId="2936712452" sldId="281"/>
            <ac:picMk id="11" creationId="{4B571688-0BC9-1D19-0FE7-0B9673754267}"/>
          </ac:picMkLst>
        </pc:picChg>
        <pc:picChg chg="mod">
          <ac:chgData name="송 동건" userId="27059a648dfd0d7e" providerId="LiveId" clId="{BDCFA002-DE60-4CAA-B0F0-997671DA9EA7}" dt="2023-06-14T02:04:40.836" v="1386"/>
          <ac:picMkLst>
            <pc:docMk/>
            <pc:sldMk cId="2936712452" sldId="281"/>
            <ac:picMk id="12" creationId="{D322D7FB-7882-2BB1-2858-BA25E5A7CC92}"/>
          </ac:picMkLst>
        </pc:picChg>
        <pc:picChg chg="add del mod">
          <ac:chgData name="송 동건" userId="27059a648dfd0d7e" providerId="LiveId" clId="{BDCFA002-DE60-4CAA-B0F0-997671DA9EA7}" dt="2023-06-14T02:31:14.428" v="2511" actId="478"/>
          <ac:picMkLst>
            <pc:docMk/>
            <pc:sldMk cId="2936712452" sldId="281"/>
            <ac:picMk id="14" creationId="{883723F8-1A9F-186E-EFEC-0284F5230DFF}"/>
          </ac:picMkLst>
        </pc:picChg>
        <pc:picChg chg="add del mod">
          <ac:chgData name="송 동건" userId="27059a648dfd0d7e" providerId="LiveId" clId="{BDCFA002-DE60-4CAA-B0F0-997671DA9EA7}" dt="2023-06-14T05:41:03.174" v="2654" actId="478"/>
          <ac:picMkLst>
            <pc:docMk/>
            <pc:sldMk cId="2936712452" sldId="281"/>
            <ac:picMk id="15" creationId="{19F025CA-ADCB-DDC6-BE56-2AA7A354A491}"/>
          </ac:picMkLst>
        </pc:picChg>
        <pc:picChg chg="add mod">
          <ac:chgData name="송 동건" userId="27059a648dfd0d7e" providerId="LiveId" clId="{BDCFA002-DE60-4CAA-B0F0-997671DA9EA7}" dt="2023-06-14T05:41:34.128" v="2659" actId="164"/>
          <ac:picMkLst>
            <pc:docMk/>
            <pc:sldMk cId="2936712452" sldId="281"/>
            <ac:picMk id="16" creationId="{29454F9D-9233-A5EA-9070-DD307AD4CDAB}"/>
          </ac:picMkLst>
        </pc:picChg>
        <pc:picChg chg="add mod">
          <ac:chgData name="송 동건" userId="27059a648dfd0d7e" providerId="LiveId" clId="{BDCFA002-DE60-4CAA-B0F0-997671DA9EA7}" dt="2023-06-14T05:43:16.395" v="2679" actId="14100"/>
          <ac:picMkLst>
            <pc:docMk/>
            <pc:sldMk cId="2936712452" sldId="281"/>
            <ac:picMk id="18" creationId="{200AF41B-FA0F-1BA8-A263-0FB8288941C9}"/>
          </ac:picMkLst>
        </pc:picChg>
        <pc:picChg chg="add mod">
          <ac:chgData name="송 동건" userId="27059a648dfd0d7e" providerId="LiveId" clId="{BDCFA002-DE60-4CAA-B0F0-997671DA9EA7}" dt="2023-06-14T05:42:12.696" v="2664" actId="164"/>
          <ac:picMkLst>
            <pc:docMk/>
            <pc:sldMk cId="2936712452" sldId="281"/>
            <ac:picMk id="21" creationId="{2CDE4BD2-9274-0E5B-47A6-A5808C773244}"/>
          </ac:picMkLst>
        </pc:picChg>
        <pc:picChg chg="add mod">
          <ac:chgData name="송 동건" userId="27059a648dfd0d7e" providerId="LiveId" clId="{BDCFA002-DE60-4CAA-B0F0-997671DA9EA7}" dt="2023-06-14T05:43:21.337" v="2680" actId="1076"/>
          <ac:picMkLst>
            <pc:docMk/>
            <pc:sldMk cId="2936712452" sldId="281"/>
            <ac:picMk id="23" creationId="{90CD98E9-56B7-28AE-BA2B-39F75A49C019}"/>
          </ac:picMkLst>
        </pc:picChg>
        <pc:picChg chg="add mod">
          <ac:chgData name="송 동건" userId="27059a648dfd0d7e" providerId="LiveId" clId="{BDCFA002-DE60-4CAA-B0F0-997671DA9EA7}" dt="2023-06-14T05:42:37.904" v="2669" actId="164"/>
          <ac:picMkLst>
            <pc:docMk/>
            <pc:sldMk cId="2936712452" sldId="281"/>
            <ac:picMk id="26" creationId="{5C12BF48-50D0-A93A-DB59-8C26192AA59F}"/>
          </ac:picMkLst>
        </pc:picChg>
        <pc:picChg chg="add mod">
          <ac:chgData name="송 동건" userId="27059a648dfd0d7e" providerId="LiveId" clId="{BDCFA002-DE60-4CAA-B0F0-997671DA9EA7}" dt="2023-06-14T05:42:37.904" v="2669" actId="164"/>
          <ac:picMkLst>
            <pc:docMk/>
            <pc:sldMk cId="2936712452" sldId="281"/>
            <ac:picMk id="28" creationId="{E7E794FF-68E6-B8EF-6A2F-7119FAF8B73C}"/>
          </ac:picMkLst>
        </pc:picChg>
        <pc:picChg chg="add mod modCrop">
          <ac:chgData name="송 동건" userId="27059a648dfd0d7e" providerId="LiveId" clId="{BDCFA002-DE60-4CAA-B0F0-997671DA9EA7}" dt="2023-06-14T05:59:14.953" v="3376" actId="164"/>
          <ac:picMkLst>
            <pc:docMk/>
            <pc:sldMk cId="2936712452" sldId="281"/>
            <ac:picMk id="31" creationId="{0B58E1F0-FFE3-4452-6AB2-D57952E600A0}"/>
          </ac:picMkLst>
        </pc:picChg>
      </pc:sldChg>
      <pc:sldChg chg="del">
        <pc:chgData name="송 동건" userId="27059a648dfd0d7e" providerId="LiveId" clId="{BDCFA002-DE60-4CAA-B0F0-997671DA9EA7}" dt="2023-06-14T02:31:41.095" v="2520" actId="47"/>
        <pc:sldMkLst>
          <pc:docMk/>
          <pc:sldMk cId="607914878" sldId="282"/>
        </pc:sldMkLst>
      </pc:sldChg>
    </pc:docChg>
  </pc:docChgLst>
</pc:chgInfo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accent5_1">
  <dgm:title val=""/>
  <dgm:desc val=""/>
  <dgm:catLst>
    <dgm:cat type="accent5" pri="11100"/>
  </dgm:catLst>
  <dgm:styleLbl name="node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lig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lnNode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vennNode1">
    <dgm:fillClrLst meth="repeat">
      <a:schemeClr val="lt1">
        <a:alpha val="50000"/>
      </a:schemeClr>
    </dgm:fillClrLst>
    <dgm:linClrLst meth="repeat">
      <a:schemeClr val="accent5">
        <a:shade val="80000"/>
      </a:schemeClr>
    </dgm:linClrLst>
    <dgm:effectClrLst/>
    <dgm:txLinClrLst/>
    <dgm:txFillClrLst/>
    <dgm:txEffectClrLst/>
  </dgm:styleLbl>
  <dgm:styleLbl name="node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node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f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align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bgImgPlace1">
    <dgm:fillClrLst meth="repeat">
      <a:schemeClr val="accent5">
        <a:tint val="40000"/>
      </a:schemeClr>
    </dgm:fillClrLst>
    <dgm:linClrLst meth="repeat">
      <a:schemeClr val="accent5">
        <a:shade val="80000"/>
      </a:schemeClr>
    </dgm:linClrLst>
    <dgm:effectClrLst/>
    <dgm:txLinClrLst/>
    <dgm:txFillClrLst meth="repeat">
      <a:schemeClr val="lt1"/>
    </dgm:txFillClrLst>
    <dgm:txEffectClrLst/>
  </dgm:styleLbl>
  <dgm:styleLbl name="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f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bgSib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 meth="repeat">
      <a:schemeClr val="dk1"/>
    </dgm:txFillClrLst>
    <dgm:txEffectClrLst/>
  </dgm:styleLbl>
  <dgm:styleLbl name="sibTrans1D1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1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2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3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asst4">
    <dgm:fillClrLst meth="repeat">
      <a:schemeClr val="lt1"/>
    </dgm:fillClrLst>
    <dgm:linClrLst meth="repeat">
      <a:schemeClr val="accent5">
        <a:shade val="80000"/>
      </a:schemeClr>
    </dgm:linClrLst>
    <dgm:effectClrLst/>
    <dgm:txLinClrLst/>
    <dgm:txFillClrLst meth="repeat">
      <a:schemeClr val="dk1"/>
    </dgm:txFillClrLst>
    <dgm:txEffectClrLst/>
  </dgm:styleLbl>
  <dgm:styleLbl name="parChTrans2D1">
    <dgm:fillClrLst meth="repeat">
      <a:schemeClr val="accent5">
        <a:tint val="60000"/>
      </a:schemeClr>
    </dgm:fillClrLst>
    <dgm:linClrLst meth="repeat">
      <a:schemeClr val="accent5">
        <a:tint val="60000"/>
      </a:schemeClr>
    </dgm:linClrLst>
    <dgm:effectClrLst/>
    <dgm:txLinClrLst/>
    <dgm:txFillClrLst/>
    <dgm:txEffectClrLst/>
  </dgm:styleLbl>
  <dgm:styleLbl name="parChTrans2D2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3">
    <dgm:fillClrLst meth="repeat">
      <a:schemeClr val="accent5"/>
    </dgm:fillClrLst>
    <dgm:linClrLst meth="repeat">
      <a:schemeClr val="accent5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5"/>
    </dgm:fillClrLst>
    <dgm:linClrLst meth="repeat">
      <a:schemeClr val="accent5">
        <a:shade val="60000"/>
      </a:schemeClr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5"/>
    </dgm:fillClrLst>
    <dgm:linClrLst meth="repeat">
      <a:schemeClr val="accent5">
        <a:shade val="80000"/>
      </a:schemeClr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accent5">
        <a:alpha val="4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 meth="repeat">
      <a:schemeClr val="lt1">
        <a:alpha val="90000"/>
        <a:tint val="40000"/>
      </a:schemeClr>
    </dgm:fillClrLst>
    <dgm:linClrLst meth="repeat">
      <a:schemeClr val="accent5"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accent5">
        <a:alpha val="90000"/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5">
        <a:tint val="40000"/>
      </a:schemeClr>
    </dgm:fillClrLst>
    <dgm:linClrLst meth="repeat">
      <a:schemeClr val="accent5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5">
        <a:shade val="8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5">
        <a:tint val="50000"/>
        <a:alpha val="40000"/>
      </a:schemeClr>
    </dgm:fillClrLst>
    <dgm:linClrLst meth="repeat">
      <a:schemeClr val="accent5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5">
        <a:tint val="6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1ED6BED1-2A5D-4077-941B-77775CA82445}" type="doc">
      <dgm:prSet loTypeId="urn:microsoft.com/office/officeart/2005/8/layout/list1" loCatId="list" qsTypeId="urn:microsoft.com/office/officeart/2005/8/quickstyle/simple1" qsCatId="simple" csTypeId="urn:microsoft.com/office/officeart/2005/8/colors/accent5_1" csCatId="accent5" phldr="1"/>
      <dgm:spPr/>
      <dgm:t>
        <a:bodyPr/>
        <a:lstStyle/>
        <a:p>
          <a:pPr latinLnBrk="1"/>
          <a:endParaRPr lang="ko-KR" altLang="en-US"/>
        </a:p>
      </dgm:t>
    </dgm:pt>
    <dgm:pt modelId="{EFF8EC5C-258D-4C40-BE27-45D8B3B65F4D}">
      <dgm:prSet phldrT="[텍스트]" custT="1"/>
      <dgm:spPr/>
      <dgm:t>
        <a:bodyPr/>
        <a:lstStyle/>
        <a:p>
          <a:pPr latinLnBrk="1"/>
          <a:r>
            <a:rPr lang="ko-KR" altLang="en-US" sz="2400" dirty="0">
              <a:latin typeface="나눔스퀘어OTF_ac Bold"/>
            </a:rPr>
            <a:t>송동건</a:t>
          </a:r>
        </a:p>
      </dgm:t>
    </dgm:pt>
    <dgm:pt modelId="{97277AAD-F21F-4181-B008-394C3B06154A}" type="parTrans" cxnId="{FE937CCB-5788-460A-8BD2-56959DECD38B}">
      <dgm:prSet/>
      <dgm:spPr/>
      <dgm:t>
        <a:bodyPr/>
        <a:lstStyle/>
        <a:p>
          <a:pPr latinLnBrk="1"/>
          <a:endParaRPr lang="ko-KR" altLang="en-US"/>
        </a:p>
      </dgm:t>
    </dgm:pt>
    <dgm:pt modelId="{7644B908-2E9E-4155-AD65-7FEC7EC9344F}" type="sibTrans" cxnId="{FE937CCB-5788-460A-8BD2-56959DECD38B}">
      <dgm:prSet/>
      <dgm:spPr/>
      <dgm:t>
        <a:bodyPr/>
        <a:lstStyle/>
        <a:p>
          <a:pPr latinLnBrk="1"/>
          <a:endParaRPr lang="ko-KR" altLang="en-US"/>
        </a:p>
      </dgm:t>
    </dgm:pt>
    <dgm:pt modelId="{7459837C-F1ED-4A08-AE27-C586BC016556}">
      <dgm:prSet phldrT="[텍스트]"/>
      <dgm:spPr/>
      <dgm:t>
        <a:bodyPr/>
        <a:lstStyle/>
        <a:p>
          <a:pPr latinLnBrk="1"/>
          <a:r>
            <a:rPr lang="en-US" altLang="ko-KR" dirty="0"/>
            <a:t>Helmet Detect </a:t>
          </a:r>
          <a:r>
            <a:rPr lang="ko-KR" altLang="en-US" dirty="0"/>
            <a:t>모델 </a:t>
          </a:r>
          <a:r>
            <a:rPr lang="ko-KR" altLang="en-US" dirty="0" err="1"/>
            <a:t>테이터</a:t>
          </a:r>
          <a:r>
            <a:rPr lang="ko-KR" altLang="en-US" dirty="0"/>
            <a:t> 수집 및</a:t>
          </a:r>
          <a:r>
            <a:rPr lang="en-US" altLang="ko-KR" dirty="0"/>
            <a:t>, </a:t>
          </a:r>
          <a:r>
            <a:rPr lang="ko-KR" altLang="en-US" dirty="0"/>
            <a:t>주석처리</a:t>
          </a:r>
          <a:r>
            <a:rPr lang="en-US" altLang="ko-KR" dirty="0"/>
            <a:t>, </a:t>
          </a:r>
          <a:r>
            <a:rPr lang="ko-KR" altLang="en-US" dirty="0"/>
            <a:t>증량</a:t>
          </a:r>
          <a:r>
            <a:rPr lang="en-US" altLang="ko-KR" dirty="0"/>
            <a:t>, </a:t>
          </a:r>
          <a:r>
            <a:rPr lang="ko-KR" altLang="en-US" dirty="0"/>
            <a:t>모델학습</a:t>
          </a:r>
        </a:p>
      </dgm:t>
    </dgm:pt>
    <dgm:pt modelId="{1EBE9B99-8ECA-47F9-8C23-B87C13CACD70}" type="parTrans" cxnId="{FF7B98DD-E328-46AD-96B0-9C9A49DF1E1F}">
      <dgm:prSet/>
      <dgm:spPr/>
      <dgm:t>
        <a:bodyPr/>
        <a:lstStyle/>
        <a:p>
          <a:pPr latinLnBrk="1"/>
          <a:endParaRPr lang="ko-KR" altLang="en-US"/>
        </a:p>
      </dgm:t>
    </dgm:pt>
    <dgm:pt modelId="{58CEF13F-1546-4942-8A2D-833E4D63CE18}" type="sibTrans" cxnId="{FF7B98DD-E328-46AD-96B0-9C9A49DF1E1F}">
      <dgm:prSet/>
      <dgm:spPr/>
      <dgm:t>
        <a:bodyPr/>
        <a:lstStyle/>
        <a:p>
          <a:pPr latinLnBrk="1"/>
          <a:endParaRPr lang="ko-KR" altLang="en-US"/>
        </a:p>
      </dgm:t>
    </dgm:pt>
    <dgm:pt modelId="{4A25BAC9-FC30-45D9-90AE-9E4BE022936F}">
      <dgm:prSet phldrT="[텍스트]" custT="1"/>
      <dgm:spPr/>
      <dgm:t>
        <a:bodyPr/>
        <a:lstStyle/>
        <a:p>
          <a:pPr latinLnBrk="1"/>
          <a:r>
            <a:rPr lang="ko-KR" altLang="en-US" sz="2400" dirty="0"/>
            <a:t>이진우</a:t>
          </a:r>
        </a:p>
      </dgm:t>
    </dgm:pt>
    <dgm:pt modelId="{FFF72F08-85D0-4BFC-BF76-C31F5DEBA5AE}" type="parTrans" cxnId="{51A4E13A-31BD-4A47-8B82-8B193DA3F612}">
      <dgm:prSet/>
      <dgm:spPr/>
      <dgm:t>
        <a:bodyPr/>
        <a:lstStyle/>
        <a:p>
          <a:pPr latinLnBrk="1"/>
          <a:endParaRPr lang="ko-KR" altLang="en-US"/>
        </a:p>
      </dgm:t>
    </dgm:pt>
    <dgm:pt modelId="{5CF34CA6-85FD-436B-B7A4-1B12CEE51D56}" type="sibTrans" cxnId="{51A4E13A-31BD-4A47-8B82-8B193DA3F612}">
      <dgm:prSet/>
      <dgm:spPr/>
      <dgm:t>
        <a:bodyPr/>
        <a:lstStyle/>
        <a:p>
          <a:pPr latinLnBrk="1"/>
          <a:endParaRPr lang="ko-KR" altLang="en-US"/>
        </a:p>
      </dgm:t>
    </dgm:pt>
    <dgm:pt modelId="{8A5387B0-EA1E-47AF-93A7-2EB2A1C02603}">
      <dgm:prSet phldrT="[텍스트]"/>
      <dgm:spPr/>
      <dgm:t>
        <a:bodyPr/>
        <a:lstStyle/>
        <a:p>
          <a:pPr latinLnBrk="1"/>
          <a:r>
            <a:rPr lang="en-US" altLang="ko-KR" dirty="0"/>
            <a:t>Mask</a:t>
          </a:r>
          <a:r>
            <a:rPr lang="ko-KR" altLang="en-US" dirty="0"/>
            <a:t> </a:t>
          </a:r>
          <a:r>
            <a:rPr lang="en-US" altLang="ko-KR" dirty="0"/>
            <a:t>Detect </a:t>
          </a:r>
          <a:r>
            <a:rPr lang="ko-KR" altLang="en-US" dirty="0"/>
            <a:t>모델 </a:t>
          </a:r>
          <a:r>
            <a:rPr lang="ko-KR" altLang="en-US" dirty="0" err="1"/>
            <a:t>테이터</a:t>
          </a:r>
          <a:r>
            <a:rPr lang="ko-KR" altLang="en-US" dirty="0"/>
            <a:t> 수집 및</a:t>
          </a:r>
          <a:r>
            <a:rPr lang="en-US" altLang="ko-KR" dirty="0"/>
            <a:t>, </a:t>
          </a:r>
          <a:r>
            <a:rPr lang="ko-KR" altLang="en-US" dirty="0"/>
            <a:t>주석처리</a:t>
          </a:r>
          <a:r>
            <a:rPr lang="en-US" altLang="ko-KR" dirty="0"/>
            <a:t>, </a:t>
          </a:r>
          <a:r>
            <a:rPr lang="ko-KR" altLang="en-US" dirty="0"/>
            <a:t>증량</a:t>
          </a:r>
          <a:r>
            <a:rPr lang="en-US" altLang="ko-KR" dirty="0"/>
            <a:t>, </a:t>
          </a:r>
          <a:r>
            <a:rPr lang="ko-KR" altLang="en-US" dirty="0"/>
            <a:t>모델학습</a:t>
          </a:r>
        </a:p>
      </dgm:t>
    </dgm:pt>
    <dgm:pt modelId="{56F86C23-5290-4E16-B849-288F395B576F}" type="parTrans" cxnId="{28A684F8-40D4-42B1-8F94-57E0EB11CE5D}">
      <dgm:prSet/>
      <dgm:spPr/>
      <dgm:t>
        <a:bodyPr/>
        <a:lstStyle/>
        <a:p>
          <a:pPr latinLnBrk="1"/>
          <a:endParaRPr lang="ko-KR" altLang="en-US"/>
        </a:p>
      </dgm:t>
    </dgm:pt>
    <dgm:pt modelId="{024EF83D-ED81-4035-9BF5-20FEB0D6B4FF}" type="sibTrans" cxnId="{28A684F8-40D4-42B1-8F94-57E0EB11CE5D}">
      <dgm:prSet/>
      <dgm:spPr/>
      <dgm:t>
        <a:bodyPr/>
        <a:lstStyle/>
        <a:p>
          <a:pPr latinLnBrk="1"/>
          <a:endParaRPr lang="ko-KR" altLang="en-US"/>
        </a:p>
      </dgm:t>
    </dgm:pt>
    <dgm:pt modelId="{EA5C38DF-23F6-4A33-952D-2AE3AB5AA6DA}" type="pres">
      <dgm:prSet presAssocID="{1ED6BED1-2A5D-4077-941B-77775CA82445}" presName="linear" presStyleCnt="0">
        <dgm:presLayoutVars>
          <dgm:dir/>
          <dgm:animLvl val="lvl"/>
          <dgm:resizeHandles val="exact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FE7A3230-F75F-42CB-A1DB-363144091ED7}" type="pres">
      <dgm:prSet presAssocID="{EFF8EC5C-258D-4C40-BE27-45D8B3B65F4D}" presName="parentLin" presStyleCnt="0"/>
      <dgm:spPr/>
    </dgm:pt>
    <dgm:pt modelId="{81439C3C-35A6-494C-9A43-50E50E80CE43}" type="pres">
      <dgm:prSet presAssocID="{EFF8EC5C-258D-4C40-BE27-45D8B3B65F4D}" presName="parentLeftMargin" presStyleLbl="node1" presStyleIdx="0" presStyleCnt="2"/>
      <dgm:spPr/>
      <dgm:t>
        <a:bodyPr/>
        <a:lstStyle/>
        <a:p>
          <a:pPr latinLnBrk="1"/>
          <a:endParaRPr lang="ko-KR" altLang="en-US"/>
        </a:p>
      </dgm:t>
    </dgm:pt>
    <dgm:pt modelId="{D8365400-5D28-4559-9BD4-D1B4C6D2661A}" type="pres">
      <dgm:prSet presAssocID="{EFF8EC5C-258D-4C40-BE27-45D8B3B65F4D}" presName="parentText" presStyleLbl="node1" presStyleIdx="0" presStyleCnt="2" custLinFactNeighborX="368" custLinFactNeighborY="-2489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A84DC6D6-6C2A-4FC5-8BC1-2A98B510D612}" type="pres">
      <dgm:prSet presAssocID="{EFF8EC5C-258D-4C40-BE27-45D8B3B65F4D}" presName="negativeSpace" presStyleCnt="0"/>
      <dgm:spPr/>
    </dgm:pt>
    <dgm:pt modelId="{F0C88F5A-88FE-42E9-9284-90CA92AE3133}" type="pres">
      <dgm:prSet presAssocID="{EFF8EC5C-258D-4C40-BE27-45D8B3B65F4D}" presName="childText" presStyleLbl="conFgAcc1" presStyleIdx="0" presStyleCnt="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3F7AA9D-4C8C-41DE-9803-573976573ED7}" type="pres">
      <dgm:prSet presAssocID="{7644B908-2E9E-4155-AD65-7FEC7EC9344F}" presName="spaceBetweenRectangles" presStyleCnt="0"/>
      <dgm:spPr/>
    </dgm:pt>
    <dgm:pt modelId="{C51CB5EF-55D9-4334-82ED-C92154262641}" type="pres">
      <dgm:prSet presAssocID="{4A25BAC9-FC30-45D9-90AE-9E4BE022936F}" presName="parentLin" presStyleCnt="0"/>
      <dgm:spPr/>
    </dgm:pt>
    <dgm:pt modelId="{D3C0A797-1855-4159-884B-CE4262CA74C3}" type="pres">
      <dgm:prSet presAssocID="{4A25BAC9-FC30-45D9-90AE-9E4BE022936F}" presName="parentLeftMargin" presStyleLbl="node1" presStyleIdx="0" presStyleCnt="2"/>
      <dgm:spPr/>
      <dgm:t>
        <a:bodyPr/>
        <a:lstStyle/>
        <a:p>
          <a:pPr latinLnBrk="1"/>
          <a:endParaRPr lang="ko-KR" altLang="en-US"/>
        </a:p>
      </dgm:t>
    </dgm:pt>
    <dgm:pt modelId="{2196E13B-EC48-4578-9CC3-B4CF0C18156E}" type="pres">
      <dgm:prSet presAssocID="{4A25BAC9-FC30-45D9-90AE-9E4BE022936F}" presName="parentText" presStyleLbl="node1" presStyleIdx="1" presStyleCnt="2">
        <dgm:presLayoutVars>
          <dgm:chMax val="0"/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  <dgm:pt modelId="{6345B299-4E86-4CAC-A406-1D5B0852AD17}" type="pres">
      <dgm:prSet presAssocID="{4A25BAC9-FC30-45D9-90AE-9E4BE022936F}" presName="negativeSpace" presStyleCnt="0"/>
      <dgm:spPr/>
    </dgm:pt>
    <dgm:pt modelId="{FC3F0263-C3B2-4B72-B0A0-8BC33DA13F48}" type="pres">
      <dgm:prSet presAssocID="{4A25BAC9-FC30-45D9-90AE-9E4BE022936F}" presName="childText" presStyleLbl="conFgAcc1" presStyleIdx="1" presStyleCnt="2">
        <dgm:presLayoutVars>
          <dgm:bulletEnabled val="1"/>
        </dgm:presLayoutVars>
      </dgm:prSet>
      <dgm:spPr/>
      <dgm:t>
        <a:bodyPr/>
        <a:lstStyle/>
        <a:p>
          <a:pPr latinLnBrk="1"/>
          <a:endParaRPr lang="ko-KR" altLang="en-US"/>
        </a:p>
      </dgm:t>
    </dgm:pt>
  </dgm:ptLst>
  <dgm:cxnLst>
    <dgm:cxn modelId="{FF7B98DD-E328-46AD-96B0-9C9A49DF1E1F}" srcId="{EFF8EC5C-258D-4C40-BE27-45D8B3B65F4D}" destId="{7459837C-F1ED-4A08-AE27-C586BC016556}" srcOrd="0" destOrd="0" parTransId="{1EBE9B99-8ECA-47F9-8C23-B87C13CACD70}" sibTransId="{58CEF13F-1546-4942-8A2D-833E4D63CE18}"/>
    <dgm:cxn modelId="{2505EEA2-C165-4ED1-90A6-EEC356E3DCE9}" type="presOf" srcId="{EFF8EC5C-258D-4C40-BE27-45D8B3B65F4D}" destId="{81439C3C-35A6-494C-9A43-50E50E80CE43}" srcOrd="0" destOrd="0" presId="urn:microsoft.com/office/officeart/2005/8/layout/list1"/>
    <dgm:cxn modelId="{51A4E13A-31BD-4A47-8B82-8B193DA3F612}" srcId="{1ED6BED1-2A5D-4077-941B-77775CA82445}" destId="{4A25BAC9-FC30-45D9-90AE-9E4BE022936F}" srcOrd="1" destOrd="0" parTransId="{FFF72F08-85D0-4BFC-BF76-C31F5DEBA5AE}" sibTransId="{5CF34CA6-85FD-436B-B7A4-1B12CEE51D56}"/>
    <dgm:cxn modelId="{B62C3D49-C481-40B8-B603-DAB101AB6846}" type="presOf" srcId="{7459837C-F1ED-4A08-AE27-C586BC016556}" destId="{F0C88F5A-88FE-42E9-9284-90CA92AE3133}" srcOrd="0" destOrd="0" presId="urn:microsoft.com/office/officeart/2005/8/layout/list1"/>
    <dgm:cxn modelId="{D6CB011E-9C75-4688-A117-4DCAAECBF657}" type="presOf" srcId="{8A5387B0-EA1E-47AF-93A7-2EB2A1C02603}" destId="{FC3F0263-C3B2-4B72-B0A0-8BC33DA13F48}" srcOrd="0" destOrd="0" presId="urn:microsoft.com/office/officeart/2005/8/layout/list1"/>
    <dgm:cxn modelId="{28A684F8-40D4-42B1-8F94-57E0EB11CE5D}" srcId="{4A25BAC9-FC30-45D9-90AE-9E4BE022936F}" destId="{8A5387B0-EA1E-47AF-93A7-2EB2A1C02603}" srcOrd="0" destOrd="0" parTransId="{56F86C23-5290-4E16-B849-288F395B576F}" sibTransId="{024EF83D-ED81-4035-9BF5-20FEB0D6B4FF}"/>
    <dgm:cxn modelId="{CCB196EA-E539-46BD-B91B-3DB3062D189C}" type="presOf" srcId="{4A25BAC9-FC30-45D9-90AE-9E4BE022936F}" destId="{D3C0A797-1855-4159-884B-CE4262CA74C3}" srcOrd="0" destOrd="0" presId="urn:microsoft.com/office/officeart/2005/8/layout/list1"/>
    <dgm:cxn modelId="{FE937CCB-5788-460A-8BD2-56959DECD38B}" srcId="{1ED6BED1-2A5D-4077-941B-77775CA82445}" destId="{EFF8EC5C-258D-4C40-BE27-45D8B3B65F4D}" srcOrd="0" destOrd="0" parTransId="{97277AAD-F21F-4181-B008-394C3B06154A}" sibTransId="{7644B908-2E9E-4155-AD65-7FEC7EC9344F}"/>
    <dgm:cxn modelId="{9564A2D9-9BFA-47FD-A35A-47804C816328}" type="presOf" srcId="{4A25BAC9-FC30-45D9-90AE-9E4BE022936F}" destId="{2196E13B-EC48-4578-9CC3-B4CF0C18156E}" srcOrd="1" destOrd="0" presId="urn:microsoft.com/office/officeart/2005/8/layout/list1"/>
    <dgm:cxn modelId="{57975540-F0D8-48AB-B698-C83FCF3C3D60}" type="presOf" srcId="{1ED6BED1-2A5D-4077-941B-77775CA82445}" destId="{EA5C38DF-23F6-4A33-952D-2AE3AB5AA6DA}" srcOrd="0" destOrd="0" presId="urn:microsoft.com/office/officeart/2005/8/layout/list1"/>
    <dgm:cxn modelId="{BF8ED52B-7B5D-45C8-954C-2A74341EAE54}" type="presOf" srcId="{EFF8EC5C-258D-4C40-BE27-45D8B3B65F4D}" destId="{D8365400-5D28-4559-9BD4-D1B4C6D2661A}" srcOrd="1" destOrd="0" presId="urn:microsoft.com/office/officeart/2005/8/layout/list1"/>
    <dgm:cxn modelId="{D975DC22-23B0-43C1-B54C-96C62975E497}" type="presParOf" srcId="{EA5C38DF-23F6-4A33-952D-2AE3AB5AA6DA}" destId="{FE7A3230-F75F-42CB-A1DB-363144091ED7}" srcOrd="0" destOrd="0" presId="urn:microsoft.com/office/officeart/2005/8/layout/list1"/>
    <dgm:cxn modelId="{C0F3047E-E066-45EA-A8A3-D2649577B5EF}" type="presParOf" srcId="{FE7A3230-F75F-42CB-A1DB-363144091ED7}" destId="{81439C3C-35A6-494C-9A43-50E50E80CE43}" srcOrd="0" destOrd="0" presId="urn:microsoft.com/office/officeart/2005/8/layout/list1"/>
    <dgm:cxn modelId="{84546B9A-5EC6-4E33-A9BD-0CDA5B5E735F}" type="presParOf" srcId="{FE7A3230-F75F-42CB-A1DB-363144091ED7}" destId="{D8365400-5D28-4559-9BD4-D1B4C6D2661A}" srcOrd="1" destOrd="0" presId="urn:microsoft.com/office/officeart/2005/8/layout/list1"/>
    <dgm:cxn modelId="{3FFB201C-71FF-4F89-B099-C2F4D43E77A6}" type="presParOf" srcId="{EA5C38DF-23F6-4A33-952D-2AE3AB5AA6DA}" destId="{A84DC6D6-6C2A-4FC5-8BC1-2A98B510D612}" srcOrd="1" destOrd="0" presId="urn:microsoft.com/office/officeart/2005/8/layout/list1"/>
    <dgm:cxn modelId="{560ED9C6-33F8-4054-B2F6-9F1E17F93789}" type="presParOf" srcId="{EA5C38DF-23F6-4A33-952D-2AE3AB5AA6DA}" destId="{F0C88F5A-88FE-42E9-9284-90CA92AE3133}" srcOrd="2" destOrd="0" presId="urn:microsoft.com/office/officeart/2005/8/layout/list1"/>
    <dgm:cxn modelId="{E0BDF300-498C-478A-85CD-6CD6020D723C}" type="presParOf" srcId="{EA5C38DF-23F6-4A33-952D-2AE3AB5AA6DA}" destId="{63F7AA9D-4C8C-41DE-9803-573976573ED7}" srcOrd="3" destOrd="0" presId="urn:microsoft.com/office/officeart/2005/8/layout/list1"/>
    <dgm:cxn modelId="{4ED9C02F-550E-49A5-B60F-923E805AE047}" type="presParOf" srcId="{EA5C38DF-23F6-4A33-952D-2AE3AB5AA6DA}" destId="{C51CB5EF-55D9-4334-82ED-C92154262641}" srcOrd="4" destOrd="0" presId="urn:microsoft.com/office/officeart/2005/8/layout/list1"/>
    <dgm:cxn modelId="{91787616-45EE-408E-9BCE-12CFFF1D69FA}" type="presParOf" srcId="{C51CB5EF-55D9-4334-82ED-C92154262641}" destId="{D3C0A797-1855-4159-884B-CE4262CA74C3}" srcOrd="0" destOrd="0" presId="urn:microsoft.com/office/officeart/2005/8/layout/list1"/>
    <dgm:cxn modelId="{DF2FD8C7-65AC-4FAB-A4A8-846FF71EFB3A}" type="presParOf" srcId="{C51CB5EF-55D9-4334-82ED-C92154262641}" destId="{2196E13B-EC48-4578-9CC3-B4CF0C18156E}" srcOrd="1" destOrd="0" presId="urn:microsoft.com/office/officeart/2005/8/layout/list1"/>
    <dgm:cxn modelId="{806F4093-00C9-473F-8CED-2268BC85C0FD}" type="presParOf" srcId="{EA5C38DF-23F6-4A33-952D-2AE3AB5AA6DA}" destId="{6345B299-4E86-4CAC-A406-1D5B0852AD17}" srcOrd="5" destOrd="0" presId="urn:microsoft.com/office/officeart/2005/8/layout/list1"/>
    <dgm:cxn modelId="{890D1501-E236-43ED-A82D-B97F0D8540EA}" type="presParOf" srcId="{EA5C38DF-23F6-4A33-952D-2AE3AB5AA6DA}" destId="{FC3F0263-C3B2-4B72-B0A0-8BC33DA13F48}" srcOrd="6" destOrd="0" presId="urn:microsoft.com/office/officeart/2005/8/layout/lis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F0C88F5A-88FE-42E9-9284-90CA92AE3133}">
      <dsp:nvSpPr>
        <dsp:cNvPr id="0" name=""/>
        <dsp:cNvSpPr/>
      </dsp:nvSpPr>
      <dsp:spPr>
        <a:xfrm>
          <a:off x="0" y="341603"/>
          <a:ext cx="10867323" cy="893025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3425" tIns="437388" rIns="843425" bIns="149352" numCol="1" spcCol="1270" anchor="t" anchorCtr="0">
          <a:noAutofit/>
        </a:bodyPr>
        <a:lstStyle/>
        <a:p>
          <a:pPr marL="228600" lvl="1" indent="-228600" algn="l" defTabSz="9334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2100" kern="1200" dirty="0"/>
            <a:t>Helmet Detect </a:t>
          </a:r>
          <a:r>
            <a:rPr lang="ko-KR" altLang="en-US" sz="2100" kern="1200" dirty="0"/>
            <a:t>모델 </a:t>
          </a:r>
          <a:r>
            <a:rPr lang="ko-KR" altLang="en-US" sz="2100" kern="1200" dirty="0" err="1"/>
            <a:t>테이터</a:t>
          </a:r>
          <a:r>
            <a:rPr lang="ko-KR" altLang="en-US" sz="2100" kern="1200" dirty="0"/>
            <a:t> 수집 및</a:t>
          </a:r>
          <a:r>
            <a:rPr lang="en-US" altLang="ko-KR" sz="2100" kern="1200" dirty="0"/>
            <a:t>, </a:t>
          </a:r>
          <a:r>
            <a:rPr lang="ko-KR" altLang="en-US" sz="2100" kern="1200" dirty="0"/>
            <a:t>주석처리</a:t>
          </a:r>
          <a:r>
            <a:rPr lang="en-US" altLang="ko-KR" sz="2100" kern="1200" dirty="0"/>
            <a:t>, </a:t>
          </a:r>
          <a:r>
            <a:rPr lang="ko-KR" altLang="en-US" sz="2100" kern="1200" dirty="0"/>
            <a:t>증량</a:t>
          </a:r>
          <a:r>
            <a:rPr lang="en-US" altLang="ko-KR" sz="2100" kern="1200" dirty="0"/>
            <a:t>, </a:t>
          </a:r>
          <a:r>
            <a:rPr lang="ko-KR" altLang="en-US" sz="2100" kern="1200" dirty="0"/>
            <a:t>모델학습</a:t>
          </a:r>
        </a:p>
      </dsp:txBody>
      <dsp:txXfrm>
        <a:off x="0" y="341603"/>
        <a:ext cx="10867323" cy="893025"/>
      </dsp:txXfrm>
    </dsp:sp>
    <dsp:sp modelId="{D8365400-5D28-4559-9BD4-D1B4C6D2661A}">
      <dsp:nvSpPr>
        <dsp:cNvPr id="0" name=""/>
        <dsp:cNvSpPr/>
      </dsp:nvSpPr>
      <dsp:spPr>
        <a:xfrm>
          <a:off x="545365" y="16213"/>
          <a:ext cx="7607126" cy="619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7531" tIns="0" rIns="287531" bIns="0" numCol="1" spcCol="1270" anchor="ctr" anchorCtr="0">
          <a:noAutofit/>
        </a:bodyPr>
        <a:lstStyle/>
        <a:p>
          <a:pPr lvl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>
              <a:latin typeface="나눔스퀘어OTF_ac Bold"/>
            </a:rPr>
            <a:t>송동건</a:t>
          </a:r>
        </a:p>
      </dsp:txBody>
      <dsp:txXfrm>
        <a:off x="575627" y="46475"/>
        <a:ext cx="7546602" cy="559396"/>
      </dsp:txXfrm>
    </dsp:sp>
    <dsp:sp modelId="{FC3F0263-C3B2-4B72-B0A0-8BC33DA13F48}">
      <dsp:nvSpPr>
        <dsp:cNvPr id="0" name=""/>
        <dsp:cNvSpPr/>
      </dsp:nvSpPr>
      <dsp:spPr>
        <a:xfrm>
          <a:off x="0" y="1657988"/>
          <a:ext cx="10867323" cy="893025"/>
        </a:xfrm>
        <a:prstGeom prst="rect">
          <a:avLst/>
        </a:prstGeom>
        <a:solidFill>
          <a:schemeClr val="accent5">
            <a:alpha val="90000"/>
            <a:tint val="40000"/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/>
      </dsp:style>
      <dsp:txBody>
        <a:bodyPr spcFirstLastPara="0" vert="horz" wrap="square" lIns="843425" tIns="437388" rIns="843425" bIns="149352" numCol="1" spcCol="1270" anchor="t" anchorCtr="0">
          <a:noAutofit/>
        </a:bodyPr>
        <a:lstStyle/>
        <a:p>
          <a:pPr marL="228600" lvl="1" indent="-228600" algn="l" defTabSz="933450" latinLnBrk="1">
            <a:lnSpc>
              <a:spcPct val="90000"/>
            </a:lnSpc>
            <a:spcBef>
              <a:spcPct val="0"/>
            </a:spcBef>
            <a:spcAft>
              <a:spcPct val="15000"/>
            </a:spcAft>
            <a:buChar char="••"/>
          </a:pPr>
          <a:r>
            <a:rPr lang="en-US" altLang="ko-KR" sz="2100" kern="1200" dirty="0"/>
            <a:t>Mask</a:t>
          </a:r>
          <a:r>
            <a:rPr lang="ko-KR" altLang="en-US" sz="2100" kern="1200" dirty="0"/>
            <a:t> </a:t>
          </a:r>
          <a:r>
            <a:rPr lang="en-US" altLang="ko-KR" sz="2100" kern="1200" dirty="0"/>
            <a:t>Detect </a:t>
          </a:r>
          <a:r>
            <a:rPr lang="ko-KR" altLang="en-US" sz="2100" kern="1200" dirty="0"/>
            <a:t>모델 </a:t>
          </a:r>
          <a:r>
            <a:rPr lang="ko-KR" altLang="en-US" sz="2100" kern="1200" dirty="0" err="1"/>
            <a:t>테이터</a:t>
          </a:r>
          <a:r>
            <a:rPr lang="ko-KR" altLang="en-US" sz="2100" kern="1200" dirty="0"/>
            <a:t> 수집 및</a:t>
          </a:r>
          <a:r>
            <a:rPr lang="en-US" altLang="ko-KR" sz="2100" kern="1200" dirty="0"/>
            <a:t>, </a:t>
          </a:r>
          <a:r>
            <a:rPr lang="ko-KR" altLang="en-US" sz="2100" kern="1200" dirty="0"/>
            <a:t>주석처리</a:t>
          </a:r>
          <a:r>
            <a:rPr lang="en-US" altLang="ko-KR" sz="2100" kern="1200" dirty="0"/>
            <a:t>, </a:t>
          </a:r>
          <a:r>
            <a:rPr lang="ko-KR" altLang="en-US" sz="2100" kern="1200" dirty="0"/>
            <a:t>증량</a:t>
          </a:r>
          <a:r>
            <a:rPr lang="en-US" altLang="ko-KR" sz="2100" kern="1200" dirty="0"/>
            <a:t>, </a:t>
          </a:r>
          <a:r>
            <a:rPr lang="ko-KR" altLang="en-US" sz="2100" kern="1200" dirty="0"/>
            <a:t>모델학습</a:t>
          </a:r>
        </a:p>
      </dsp:txBody>
      <dsp:txXfrm>
        <a:off x="0" y="1657988"/>
        <a:ext cx="10867323" cy="893025"/>
      </dsp:txXfrm>
    </dsp:sp>
    <dsp:sp modelId="{2196E13B-EC48-4578-9CC3-B4CF0C18156E}">
      <dsp:nvSpPr>
        <dsp:cNvPr id="0" name=""/>
        <dsp:cNvSpPr/>
      </dsp:nvSpPr>
      <dsp:spPr>
        <a:xfrm>
          <a:off x="543366" y="1348028"/>
          <a:ext cx="7607126" cy="619920"/>
        </a:xfrm>
        <a:prstGeom prst="roundRect">
          <a:avLst/>
        </a:prstGeom>
        <a:solidFill>
          <a:schemeClr val="lt1">
            <a:hueOff val="0"/>
            <a:satOff val="0"/>
            <a:lumOff val="0"/>
            <a:alphaOff val="0"/>
          </a:schemeClr>
        </a:solidFill>
        <a:ln w="25400" cap="flat" cmpd="sng" algn="ctr">
          <a:solidFill>
            <a:schemeClr val="accent5">
              <a:shade val="80000"/>
              <a:hueOff val="0"/>
              <a:satOff val="0"/>
              <a:lumOff val="0"/>
              <a:alphaOff val="0"/>
            </a:schemeClr>
          </a:solidFill>
          <a:prstDash val="solid"/>
          <a:miter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87531" tIns="0" rIns="287531" bIns="0" numCol="1" spcCol="1270" anchor="ctr" anchorCtr="0">
          <a:noAutofit/>
        </a:bodyPr>
        <a:lstStyle/>
        <a:p>
          <a:pPr lvl="0" algn="l" defTabSz="1066800" latinLnBrk="1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ko-KR" altLang="en-US" sz="2400" kern="1200" dirty="0"/>
            <a:t>이진우</a:t>
          </a:r>
        </a:p>
      </dsp:txBody>
      <dsp:txXfrm>
        <a:off x="573628" y="1378290"/>
        <a:ext cx="7546602" cy="559396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list1">
  <dgm:title val=""/>
  <dgm:desc val=""/>
  <dgm:catLst>
    <dgm:cat type="list" pri="4000"/>
  </dgm:catLst>
  <dgm:sampData>
    <dgm:dataModel>
      <dgm:ptLst>
        <dgm:pt modelId="0" type="doc"/>
        <dgm:pt modelId="1">
          <dgm:prSet phldr="1"/>
        </dgm:pt>
        <dgm:pt modelId="2">
          <dgm:prSet phldr="1"/>
        </dgm:pt>
        <dgm:pt modelId="3">
          <dgm:prSet phldr="1"/>
        </dgm:pt>
      </dgm:ptLst>
      <dgm:cxnLst>
        <dgm:cxn modelId="4" srcId="0" destId="1" srcOrd="0" destOrd="0"/>
        <dgm:cxn modelId="5" srcId="0" destId="2" srcOrd="1" destOrd="0"/>
        <dgm:cxn modelId="6" srcId="0" destId="3" srcOrd="2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4" srcId="0" destId="1" srcOrd="0" destOrd="0"/>
        <dgm:cxn modelId="5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dir/>
      <dgm:animLvl val="lvl"/>
      <dgm:resizeHandles val="exact"/>
    </dgm:varLst>
    <dgm:choose name="Name0">
      <dgm:if name="Name1" func="var" arg="dir" op="equ" val="norm">
        <dgm:alg type="lin">
          <dgm:param type="linDir" val="fromT"/>
          <dgm:param type="vertAlign" val="mid"/>
          <dgm:param type="horzAlign" val="l"/>
          <dgm:param type="nodeHorzAlign" val="l"/>
        </dgm:alg>
      </dgm:if>
      <dgm:else name="Name2">
        <dgm:alg type="lin">
          <dgm:param type="linDir" val="fromT"/>
          <dgm:param type="vertAlign" val="mid"/>
          <dgm:param type="horzAlign" val="r"/>
          <dgm:param type="nodeHorzAlign" val="r"/>
        </dgm:alg>
      </dgm:else>
    </dgm:choose>
    <dgm:shape xmlns:r="http://schemas.openxmlformats.org/officeDocument/2006/relationships" r:blip="">
      <dgm:adjLst/>
    </dgm:shape>
    <dgm:presOf/>
    <dgm:constrLst>
      <dgm:constr type="w" for="ch" forName="parentLin" refType="w"/>
      <dgm:constr type="h" for="ch" forName="parentLin" val="INF"/>
      <dgm:constr type="w" for="des" forName="parentLeftMargin" refType="w" fact="0.05"/>
      <dgm:constr type="w" for="des" forName="parentText" refType="w" fact="0.7"/>
      <dgm:constr type="h" for="des" forName="parentText" refType="primFontSz" refFor="des" refForName="parentText" fact="0.82"/>
      <dgm:constr type="h" for="ch" forName="negativeSpace" refType="primFontSz" refFor="des" refForName="parentText" fact="-0.41"/>
      <dgm:constr type="h" for="ch" forName="negativeSpace" refType="h" refFor="des" refForName="parentText" op="lte" fact="-0.82"/>
      <dgm:constr type="h" for="ch" forName="negativeSpace" refType="h" refFor="des" refForName="parentText" op="gte" fact="-0.82"/>
      <dgm:constr type="w" for="ch" forName="childText" refType="w"/>
      <dgm:constr type="h" for="ch" forName="childText" refType="primFontSz" refFor="des" refForName="parentText" fact="0.7"/>
      <dgm:constr type="primFontSz" for="des" forName="parentText" val="65"/>
      <dgm:constr type="primFontSz" for="ch" forName="childText" refType="primFontSz" refFor="des" refForName="parentText"/>
      <dgm:constr type="tMarg" for="ch" forName="childText" refType="primFontSz" refFor="des" refForName="parentText" fact="1.64"/>
      <dgm:constr type="tMarg" for="ch" forName="childText" refType="h" refFor="des" refForName="parentText" op="lte" fact="3.28"/>
      <dgm:constr type="tMarg" for="ch" forName="childText" refType="h" refFor="des" refForName="parentText" op="gte" fact="3.28"/>
      <dgm:constr type="lMarg" for="ch" forName="childText" refType="w" fact="0.22"/>
      <dgm:constr type="rMarg" for="ch" forName="childText" refType="lMarg" refFor="ch" refForName="childText"/>
      <dgm:constr type="lMarg" for="des" forName="parentText" refType="w" fact="0.075"/>
      <dgm:constr type="rMarg" for="des" forName="parentText" refType="lMarg" refFor="des" refForName="parentText"/>
      <dgm:constr type="h" for="ch" forName="spaceBetweenRectangles" refType="primFontSz" refFor="des" refForName="parentText" fact="0.15"/>
    </dgm:constrLst>
    <dgm:ruleLst>
      <dgm:rule type="primFontSz" for="des" forName="parentText" val="5" fact="NaN" max="NaN"/>
    </dgm:ruleLst>
    <dgm:forEach name="Name3" axis="ch" ptType="node">
      <dgm:layoutNode name="parentLin">
        <dgm:choose name="Name4">
          <dgm:if name="Name5" func="var" arg="dir" op="equ" val="norm">
            <dgm:alg type="lin">
              <dgm:param type="linDir" val="fromL"/>
              <dgm:param type="horzAlign" val="l"/>
              <dgm:param type="nodeHorzAlign" val="l"/>
            </dgm:alg>
          </dgm:if>
          <dgm:else name="Name6">
            <dgm:alg type="lin">
              <dgm:param type="linDir" val="fromR"/>
              <dgm:param type="horzAlign" val="r"/>
              <dgm:param type="nodeHorzAlign" val="r"/>
            </dgm:alg>
          </dgm:else>
        </dgm:choose>
        <dgm:shape xmlns:r="http://schemas.openxmlformats.org/officeDocument/2006/relationships" r:blip="">
          <dgm:adjLst/>
        </dgm:shape>
        <dgm:presOf/>
        <dgm:constrLst/>
        <dgm:ruleLst/>
        <dgm:layoutNode name="parentLeftMargin">
          <dgm:alg type="sp"/>
          <dgm:shape xmlns:r="http://schemas.openxmlformats.org/officeDocument/2006/relationships" type="rect" r:blip="" hideGeom="1">
            <dgm:adjLst/>
          </dgm:shape>
          <dgm:presOf axis="self"/>
          <dgm:constrLst>
            <dgm:constr type="h"/>
          </dgm:constrLst>
          <dgm:ruleLst/>
        </dgm:layoutNode>
        <dgm:layoutNode name="parentText" styleLbl="node1">
          <dgm:varLst>
            <dgm:chMax val="0"/>
            <dgm:bulletEnabled val="1"/>
          </dgm:varLst>
          <dgm:choose name="Name7">
            <dgm:if name="Name8" func="var" arg="dir" op="equ" val="norm">
              <dgm:alg type="tx">
                <dgm:param type="parTxLTRAlign" val="l"/>
                <dgm:param type="parTxRTLAlign" val="l"/>
              </dgm:alg>
            </dgm:if>
            <dgm:else name="Name9">
              <dgm:alg type="tx">
                <dgm:param type="parTxLTRAlign" val="r"/>
                <dgm:param type="parTxRTLAlign" val="r"/>
              </dgm:alg>
            </dgm:else>
          </dgm:choose>
          <dgm:shape xmlns:r="http://schemas.openxmlformats.org/officeDocument/2006/relationships" type="roundRect" r:blip="">
            <dgm:adjLst/>
          </dgm:shape>
          <dgm:presOf axis="self" ptType="node"/>
          <dgm:constrLst>
            <dgm:constr type="tMarg"/>
            <dgm:constr type="bMarg"/>
          </dgm:constrLst>
          <dgm:ruleLst/>
        </dgm:layoutNode>
      </dgm:layoutNode>
      <dgm:layoutNode name="negativeSpace">
        <dgm:alg type="sp"/>
        <dgm:shape xmlns:r="http://schemas.openxmlformats.org/officeDocument/2006/relationships" r:blip="">
          <dgm:adjLst/>
        </dgm:shape>
        <dgm:presOf/>
        <dgm:constrLst/>
        <dgm:ruleLst/>
      </dgm:layoutNode>
      <dgm:layoutNode name="childText" styleLbl="conFgAcc1">
        <dgm:varLst>
          <dgm:bulletEnabled val="1"/>
        </dgm:varLst>
        <dgm:alg type="tx">
          <dgm:param type="stBulletLvl" val="1"/>
        </dgm:alg>
        <dgm:shape xmlns:r="http://schemas.openxmlformats.org/officeDocument/2006/relationships" type="rect" r:blip="" zOrderOff="-2">
          <dgm:adjLst/>
        </dgm:shape>
        <dgm:presOf axis="des" ptType="node"/>
        <dgm:constrLst>
          <dgm:constr type="secFontSz" refType="primFontSz"/>
        </dgm:constrLst>
        <dgm:ruleLst>
          <dgm:rule type="h" val="INF" fact="NaN" max="NaN"/>
        </dgm:ruleLst>
      </dgm:layoutNode>
      <dgm:forEach name="Name10" axis="followSib" ptType="sibTrans" cnt="1">
        <dgm:layoutNode name="spaceBetweenRectangles">
          <dgm:alg type="sp"/>
          <dgm:shape xmlns:r="http://schemas.openxmlformats.org/officeDocument/2006/relationships" r:blip="">
            <dgm:adjLst/>
          </dgm:shape>
          <dgm:presOf/>
          <dgm:constrLst/>
          <dgm:ruleLst/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5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85558" cy="501094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sz="quarter" idx="1"/>
          </p:nvPr>
        </p:nvSpPr>
        <p:spPr>
          <a:xfrm>
            <a:off x="3902597" y="0"/>
            <a:ext cx="2985558" cy="501094"/>
          </a:xfrm>
          <a:prstGeom prst="rect">
            <a:avLst/>
          </a:prstGeom>
        </p:spPr>
        <p:txBody>
          <a:bodyPr vert="horz" lIns="91440" tIns="45720" rIns="91440" bIns="45720"/>
          <a:lstStyle>
            <a:lvl1pPr algn="r">
              <a:defRPr sz="1200"/>
            </a:lvl1pPr>
          </a:lstStyle>
          <a:p>
            <a:pPr lvl="0">
              <a:defRPr/>
            </a:pPr>
            <a:fld id="{D8D7A7C4-C82A-4D21-9AB0-F0C5A1D3EF09}" type="datetime1">
              <a:rPr lang="ko-KR" altLang="en-US"/>
              <a:pPr lvl="0">
                <a:defRPr/>
              </a:pPr>
              <a:t>2023-06-14</a:t>
            </a:fld>
            <a:endParaRPr lang="ko-KR" altLang="en-US"/>
          </a:p>
        </p:txBody>
      </p:sp>
      <p:sp>
        <p:nvSpPr>
          <p:cNvPr id="4" name="바닥글 개체 틀 3"/>
          <p:cNvSpPr>
            <a:spLocks noGrp="1"/>
          </p:cNvSpPr>
          <p:nvPr>
            <p:ph type="ftr" sz="quarter" idx="2"/>
          </p:nvPr>
        </p:nvSpPr>
        <p:spPr>
          <a:xfrm>
            <a:off x="0" y="9519054"/>
            <a:ext cx="2985558" cy="501094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l">
              <a:defRPr sz="1200"/>
            </a:lvl1pPr>
          </a:lstStyle>
          <a:p>
            <a:pPr lvl="0">
              <a:defRPr/>
            </a:pPr>
            <a:endParaRPr lang="ko-KR" alt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3"/>
          </p:nvPr>
        </p:nvSpPr>
        <p:spPr>
          <a:xfrm>
            <a:off x="3902597" y="9519054"/>
            <a:ext cx="2985558" cy="501094"/>
          </a:xfrm>
          <a:prstGeom prst="rect">
            <a:avLst/>
          </a:prstGeom>
        </p:spPr>
        <p:txBody>
          <a:bodyPr vert="horz" lIns="91440" tIns="45720" rIns="91440" bIns="45720" anchor="b"/>
          <a:lstStyle>
            <a:lvl1pPr algn="r">
              <a:defRPr sz="1200"/>
            </a:lvl1pPr>
          </a:lstStyle>
          <a:p>
            <a:pPr lvl="0">
              <a:defRPr/>
            </a:pPr>
            <a:fld id="{F450E784-2449-4FFD-AA69-3F5CFAA75BCB}" type="slidenum">
              <a:rPr lang="ko-KR" altLang="en-US"/>
              <a:pPr lvl="0">
                <a:defRPr/>
              </a:pPr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"/>
      </p:ext>
    </p:extLst>
  </p:cSld>
  <p:clrMap bg1="lt1" tx1="dk1" bg2="lt2" tx2="dk2" accent1="accent1" accent2="accent2" accent3="accent3" accent4="accent4" accent5="accent5" accent6="accent6" hlink="hlink" folHlink="folHlink"/>
  <p:hf hdr="0" dt="0"/>
</p:handoutMaster>
</file>

<file path=ppt/media/image1.png>
</file>

<file path=ppt/media/image10.jpe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28.png>
</file>

<file path=ppt/media/image29.png>
</file>

<file path=ppt/media/image3.png>
</file>

<file path=ppt/media/image30.png>
</file>

<file path=ppt/media/image31.png>
</file>

<file path=ppt/media/image32.png>
</file>

<file path=ppt/media/image33.png>
</file>

<file path=ppt/media/image34.png>
</file>

<file path=ppt/media/image35.png>
</file>

<file path=ppt/media/image36.png>
</file>

<file path=ppt/media/image37.png>
</file>

<file path=ppt/media/image38.png>
</file>

<file path=ppt/media/image39.png>
</file>

<file path=ppt/media/image4.png>
</file>

<file path=ppt/media/image40.png>
</file>

<file path=ppt/media/image41.png>
</file>

<file path=ppt/media/image42.png>
</file>

<file path=ppt/media/image43.png>
</file>

<file path=ppt/media/image44.png>
</file>

<file path=ppt/media/image45.png>
</file>

<file path=ppt/media/image46.png>
</file>

<file path=ppt/media/image47.png>
</file>

<file path=ppt/media/image48.png>
</file>

<file path=ppt/media/image49.png>
</file>

<file path=ppt/media/image5.jpeg>
</file>

<file path=ppt/media/image50.png>
</file>

<file path=ppt/media/image6.jpeg>
</file>

<file path=ppt/media/image7.jpeg>
</file>

<file path=ppt/media/image8.jfif>
</file>

<file path=ppt/media/image9.jpe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4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216000" y="812520"/>
            <a:ext cx="7127280" cy="400896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>
              <a:defRPr/>
            </a:pPr>
            <a:r>
              <a:rPr lang="ko-KR" sz="1800" b="0" strike="noStrike" spc="-1">
                <a:solidFill>
                  <a:srgbClr val="000000"/>
                </a:solidFill>
                <a:latin typeface="맑은 고딕"/>
              </a:rPr>
              <a:t>슬라이드를 이동하려면 클릭하십시오</a:t>
            </a:r>
            <a:r>
              <a:rPr lang="en-US" sz="1800" b="0" strike="noStrike" spc="-1">
                <a:solidFill>
                  <a:srgbClr val="000000"/>
                </a:solidFill>
                <a:latin typeface="맑은 고딕"/>
              </a:rPr>
              <a:t>.</a:t>
            </a:r>
          </a:p>
        </p:txBody>
      </p:sp>
      <p:sp>
        <p:nvSpPr>
          <p:cNvPr id="136" name="PlaceHolder 2"/>
          <p:cNvSpPr>
            <a:spLocks noGrp="1"/>
          </p:cNvSpPr>
          <p:nvPr>
            <p:ph type="body"/>
          </p:nvPr>
        </p:nvSpPr>
        <p:spPr>
          <a:xfrm>
            <a:off x="756000" y="5078520"/>
            <a:ext cx="6047640" cy="48110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marL="216000" lvl="0" indent="0">
              <a:buNone/>
              <a:defRPr/>
            </a:pPr>
            <a:r>
              <a:rPr lang="ko-KR" sz="2000" b="0" strike="noStrike" spc="-1">
                <a:latin typeface="맑은 고딕"/>
              </a:rPr>
              <a:t>메모 서식을 편집하려면 클릭하십시오</a:t>
            </a:r>
            <a:r>
              <a:rPr lang="en-US" sz="2000" b="0" strike="noStrike" spc="-1">
                <a:latin typeface="맑은 고딕"/>
              </a:rPr>
              <a:t>.</a:t>
            </a:r>
          </a:p>
        </p:txBody>
      </p:sp>
      <p:sp>
        <p:nvSpPr>
          <p:cNvPr id="137" name="PlaceHolder 3"/>
          <p:cNvSpPr>
            <a:spLocks noGrp="1"/>
          </p:cNvSpPr>
          <p:nvPr>
            <p:ph type="hdr"/>
          </p:nvPr>
        </p:nvSpPr>
        <p:spPr>
          <a:xfrm>
            <a:off x="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/>
          <a:p>
            <a:pPr lvl="0" indent="0">
              <a:buNone/>
              <a:defRPr/>
            </a:pPr>
            <a:endParaRPr lang="ko-KR" altLang="en-US" sz="1400" b="0" strike="noStrike" spc="-1">
              <a:latin typeface="바탕"/>
            </a:endParaRPr>
          </a:p>
        </p:txBody>
      </p:sp>
      <p:sp>
        <p:nvSpPr>
          <p:cNvPr id="138" name="PlaceHolder 4"/>
          <p:cNvSpPr>
            <a:spLocks noGrp="1"/>
          </p:cNvSpPr>
          <p:nvPr>
            <p:ph type="dt" idx="10"/>
          </p:nvPr>
        </p:nvSpPr>
        <p:spPr>
          <a:xfrm>
            <a:off x="4278960" y="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Autofit/>
          </a:bodyPr>
          <a:lstStyle>
            <a:lvl1pPr indent="0" algn="r">
              <a:buNone/>
              <a:defRPr lang="en-US" sz="1400" b="0" strike="noStrike" spc="-1">
                <a:latin typeface="바탕"/>
              </a:defRPr>
            </a:lvl1pPr>
          </a:lstStyle>
          <a:p>
            <a:pPr lvl="0" indent="0" algn="r">
              <a:buNone/>
              <a:defRPr/>
            </a:pPr>
            <a:fld id="{1A3D5110-9FE0-496F-B26A-071D02F2DE37}" type="datetime1">
              <a:rPr lang="en-US" altLang="ko-KR" sz="1400" b="0" strike="noStrike" spc="-1">
                <a:latin typeface="바탕"/>
              </a:rPr>
              <a:pPr lvl="0" indent="0" algn="r">
                <a:buNone/>
                <a:defRPr/>
              </a:pPr>
              <a:t>6/14/2023</a:t>
            </a:fld>
            <a:endParaRPr lang="ko-KR" sz="1400" b="0" strike="noStrike" spc="-1">
              <a:latin typeface="바탕"/>
            </a:endParaRPr>
          </a:p>
        </p:txBody>
      </p:sp>
      <p:sp>
        <p:nvSpPr>
          <p:cNvPr id="139" name="PlaceHolder 5"/>
          <p:cNvSpPr>
            <a:spLocks noGrp="1"/>
          </p:cNvSpPr>
          <p:nvPr>
            <p:ph type="ftr" idx="11"/>
          </p:nvPr>
        </p:nvSpPr>
        <p:spPr>
          <a:xfrm>
            <a:off x="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>
              <a:buNone/>
              <a:defRPr lang="en-US" sz="1400" b="0" strike="noStrike" spc="-1">
                <a:latin typeface="바탕"/>
              </a:defRPr>
            </a:lvl1pPr>
          </a:lstStyle>
          <a:p>
            <a:pPr lvl="0" indent="0">
              <a:buNone/>
              <a:defRPr/>
            </a:pPr>
            <a:r>
              <a:rPr lang="en-US" sz="1400" b="0" strike="noStrike" spc="-1">
                <a:latin typeface="바탕"/>
              </a:rPr>
              <a:t>&lt;바닥글&gt;</a:t>
            </a:r>
          </a:p>
        </p:txBody>
      </p:sp>
      <p:sp>
        <p:nvSpPr>
          <p:cNvPr id="140" name="PlaceHolder 6"/>
          <p:cNvSpPr>
            <a:spLocks noGrp="1"/>
          </p:cNvSpPr>
          <p:nvPr>
            <p:ph type="sldNum" idx="12"/>
          </p:nvPr>
        </p:nvSpPr>
        <p:spPr>
          <a:xfrm>
            <a:off x="4278960" y="10157400"/>
            <a:ext cx="3280680" cy="5342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b">
            <a:noAutofit/>
          </a:bodyPr>
          <a:lstStyle>
            <a:lvl1pPr indent="0" algn="r">
              <a:buNone/>
              <a:defRPr lang="en-US" sz="1400" b="0" strike="noStrike" spc="-1">
                <a:latin typeface="바탕"/>
              </a:defRPr>
            </a:lvl1pPr>
          </a:lstStyle>
          <a:p>
            <a:pPr lvl="0" indent="0" algn="r">
              <a:buNone/>
              <a:defRPr/>
            </a:pPr>
            <a:fld id="{356DD0D6-6062-4E86-920D-DF84A084F928}" type="slidenum">
              <a:rPr lang="en-US" sz="1400" b="0" strike="noStrike" spc="-1">
                <a:latin typeface="바탕"/>
              </a:rPr>
              <a:pPr lvl="0" indent="0" algn="r">
                <a:buNone/>
                <a:defRPr/>
              </a:pPr>
              <a:t>‹#›</a:t>
            </a:fld>
            <a:endParaRPr lang="en-US" sz="1400" b="0" strike="noStrike" spc="-1">
              <a:latin typeface="바탕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hf hdr="0" dt="0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 indent="0">
              <a:buNone/>
              <a:defRPr/>
            </a:pPr>
            <a:r>
              <a:rPr lang="en-US" sz="1400" b="0" strike="noStrike" spc="-1">
                <a:latin typeface="바탕"/>
              </a:rPr>
              <a:t>&lt;바닥글&gt;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indent="0" algn="r">
              <a:buNone/>
              <a:defRPr/>
            </a:pPr>
            <a:fld id="{356DD0D6-6062-4E86-920D-DF84A084F928}" type="slidenum">
              <a:rPr lang="en-US" sz="1400" b="0" strike="noStrike" spc="-1" smtClean="0">
                <a:latin typeface="바탕"/>
              </a:rPr>
              <a:pPr lvl="0" indent="0" algn="r">
                <a:buNone/>
                <a:defRPr/>
              </a:pPr>
              <a:t>4</a:t>
            </a:fld>
            <a:endParaRPr lang="en-US" sz="1400" b="0" strike="noStrike" spc="-1">
              <a:latin typeface="바탕"/>
            </a:endParaRPr>
          </a:p>
        </p:txBody>
      </p:sp>
    </p:spTree>
    <p:extLst>
      <p:ext uri="{BB962C8B-B14F-4D97-AF65-F5344CB8AC3E}">
        <p14:creationId xmlns:p14="http://schemas.microsoft.com/office/powerpoint/2010/main" val="22200661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 indent="0">
              <a:buNone/>
              <a:defRPr/>
            </a:pPr>
            <a:r>
              <a:rPr lang="en-US" sz="1400" b="0" strike="noStrike" spc="-1">
                <a:latin typeface="바탕"/>
              </a:rPr>
              <a:t>&lt;바닥글&gt;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indent="0" algn="r">
              <a:buNone/>
              <a:defRPr/>
            </a:pPr>
            <a:fld id="{356DD0D6-6062-4E86-920D-DF84A084F928}" type="slidenum">
              <a:rPr lang="en-US" sz="1400" b="0" strike="noStrike" spc="-1" smtClean="0">
                <a:latin typeface="바탕"/>
              </a:rPr>
              <a:pPr lvl="0" indent="0" algn="r">
                <a:buNone/>
                <a:defRPr/>
              </a:pPr>
              <a:t>8</a:t>
            </a:fld>
            <a:endParaRPr lang="en-US" sz="1400" b="0" strike="noStrike" spc="-1">
              <a:latin typeface="바탕"/>
            </a:endParaRPr>
          </a:p>
        </p:txBody>
      </p:sp>
    </p:spTree>
    <p:extLst>
      <p:ext uri="{BB962C8B-B14F-4D97-AF65-F5344CB8AC3E}">
        <p14:creationId xmlns:p14="http://schemas.microsoft.com/office/powerpoint/2010/main" val="1245522712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 indent="0">
              <a:buNone/>
              <a:defRPr/>
            </a:pPr>
            <a:r>
              <a:rPr lang="en-US" sz="1400" b="0" strike="noStrike" spc="-1">
                <a:latin typeface="바탕"/>
              </a:rPr>
              <a:t>&lt;바닥글&gt;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indent="0" algn="r">
              <a:buNone/>
              <a:defRPr/>
            </a:pPr>
            <a:fld id="{356DD0D6-6062-4E86-920D-DF84A084F928}" type="slidenum">
              <a:rPr lang="en-US" sz="1400" b="0" strike="noStrike" spc="-1" smtClean="0">
                <a:latin typeface="바탕"/>
              </a:rPr>
              <a:pPr lvl="0" indent="0" algn="r">
                <a:buNone/>
                <a:defRPr/>
              </a:pPr>
              <a:t>9</a:t>
            </a:fld>
            <a:endParaRPr lang="en-US" sz="1400" b="0" strike="noStrike" spc="-1">
              <a:latin typeface="바탕"/>
            </a:endParaRPr>
          </a:p>
        </p:txBody>
      </p:sp>
    </p:spTree>
    <p:extLst>
      <p:ext uri="{BB962C8B-B14F-4D97-AF65-F5344CB8AC3E}">
        <p14:creationId xmlns:p14="http://schemas.microsoft.com/office/powerpoint/2010/main" val="1976922812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>
          <a:xfrm>
            <a:off x="217488" y="812800"/>
            <a:ext cx="7124700" cy="4008438"/>
          </a:xfrm>
        </p:spPr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바닥글 개체 틀 3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 indent="0">
              <a:buNone/>
              <a:defRPr/>
            </a:pPr>
            <a:r>
              <a:rPr lang="en-US" sz="1400" b="0" strike="noStrike" spc="-1">
                <a:latin typeface="바탕"/>
              </a:rPr>
              <a:t>&lt;바닥글&gt;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idx="12"/>
          </p:nvPr>
        </p:nvSpPr>
        <p:spPr/>
        <p:txBody>
          <a:bodyPr/>
          <a:lstStyle/>
          <a:p>
            <a:pPr lvl="0" indent="0" algn="r">
              <a:buNone/>
              <a:defRPr/>
            </a:pPr>
            <a:fld id="{356DD0D6-6062-4E86-920D-DF84A084F928}" type="slidenum">
              <a:rPr lang="en-US" sz="1400" b="0" strike="noStrike" spc="-1" smtClean="0">
                <a:latin typeface="바탕"/>
              </a:rPr>
              <a:pPr lvl="0" indent="0" algn="r">
                <a:buNone/>
                <a:defRPr/>
              </a:pPr>
              <a:t>13</a:t>
            </a:fld>
            <a:endParaRPr lang="en-US" sz="1400" b="0" strike="noStrike" spc="-1">
              <a:latin typeface="바탕"/>
            </a:endParaRPr>
          </a:p>
        </p:txBody>
      </p:sp>
    </p:spTree>
    <p:extLst>
      <p:ext uri="{BB962C8B-B14F-4D97-AF65-F5344CB8AC3E}">
        <p14:creationId xmlns:p14="http://schemas.microsoft.com/office/powerpoint/2010/main" val="2293982769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9" name="PlaceHolder 1"/>
          <p:cNvSpPr>
            <a:spLocks noGrp="1" noRot="1" noChangeAspect="1" noTextEdit="1"/>
          </p:cNvSpPr>
          <p:nvPr>
            <p:ph type="sldImg"/>
          </p:nvPr>
        </p:nvSpPr>
        <p:spPr>
          <a:xfrm>
            <a:off x="438150" y="1252538"/>
            <a:ext cx="6013450" cy="3382962"/>
          </a:xfrm>
          <a:prstGeom prst="rect">
            <a:avLst/>
          </a:prstGeom>
          <a:ln w="0">
            <a:noFill/>
          </a:ln>
        </p:spPr>
      </p:sp>
      <p:sp>
        <p:nvSpPr>
          <p:cNvPr id="490" name="PlaceHolder 2"/>
          <p:cNvSpPr>
            <a:spLocks noGrp="1"/>
          </p:cNvSpPr>
          <p:nvPr>
            <p:ph type="body"/>
          </p:nvPr>
        </p:nvSpPr>
        <p:spPr>
          <a:xfrm>
            <a:off x="689040" y="4822920"/>
            <a:ext cx="5511600" cy="3945600"/>
          </a:xfrm>
          <a:prstGeom prst="rect">
            <a:avLst/>
          </a:prstGeom>
          <a:noFill/>
          <a:ln w="0">
            <a:noFill/>
          </a:ln>
        </p:spPr>
        <p:txBody>
          <a:bodyPr lIns="96480" tIns="48240" rIns="96480" bIns="48240" anchor="t">
            <a:noAutofit/>
          </a:bodyPr>
          <a:lstStyle/>
          <a:p>
            <a:pPr marL="216000" lvl="0" indent="0">
              <a:lnSpc>
                <a:spcPct val="100000"/>
              </a:lnSpc>
              <a:buNone/>
              <a:defRPr/>
            </a:pPr>
            <a:endParaRPr lang="en-US" sz="2000" b="0" strike="noStrike" spc="-1">
              <a:latin typeface="맑은 고딕"/>
            </a:endParaRPr>
          </a:p>
        </p:txBody>
      </p:sp>
      <p:sp>
        <p:nvSpPr>
          <p:cNvPr id="491" name="PlaceHolder 3"/>
          <p:cNvSpPr>
            <a:spLocks noGrp="1"/>
          </p:cNvSpPr>
          <p:nvPr>
            <p:ph type="sldNum" idx="39"/>
          </p:nvPr>
        </p:nvSpPr>
        <p:spPr>
          <a:xfrm>
            <a:off x="3902760" y="9519120"/>
            <a:ext cx="2985120" cy="502560"/>
          </a:xfrm>
          <a:prstGeom prst="rect">
            <a:avLst/>
          </a:prstGeom>
          <a:noFill/>
          <a:ln w="0">
            <a:noFill/>
          </a:ln>
        </p:spPr>
        <p:txBody>
          <a:bodyPr lIns="96480" tIns="48240" rIns="96480" bIns="48240" anchor="b">
            <a:noAutofit/>
          </a:bodyPr>
          <a:lstStyle>
            <a:lvl1pPr indent="0" algn="r">
              <a:lnSpc>
                <a:spcPct val="100000"/>
              </a:lnSpc>
              <a:buNone/>
              <a:defRPr lang="en-US" sz="1300" b="0" strike="noStrike" spc="-1">
                <a:latin typeface="바탕"/>
              </a:defRPr>
            </a:lvl1pPr>
          </a:lstStyle>
          <a:p>
            <a:pPr lvl="0" indent="0" algn="r">
              <a:lnSpc>
                <a:spcPct val="100000"/>
              </a:lnSpc>
              <a:buNone/>
              <a:defRPr/>
            </a:pPr>
            <a:fld id="{D8C2E66B-7CA8-4AB7-AC7E-08699B55FC45}" type="slidenum">
              <a:rPr lang="en-US" sz="1300" b="0" strike="noStrike" spc="-1">
                <a:latin typeface="바탕"/>
              </a:rPr>
              <a:pPr lvl="0" indent="0" algn="r">
                <a:lnSpc>
                  <a:spcPct val="100000"/>
                </a:lnSpc>
                <a:buNone/>
                <a:defRPr/>
              </a:pPr>
              <a:t>14</a:t>
            </a:fld>
            <a:endParaRPr lang="en-US" sz="1300" b="0" strike="noStrike" spc="-1">
              <a:latin typeface="바탕"/>
            </a:endParaRPr>
          </a:p>
        </p:txBody>
      </p:sp>
      <p:sp>
        <p:nvSpPr>
          <p:cNvPr id="492" name="직사각형 491"/>
          <p:cNvSpPr>
            <a:spLocks noGrp="1"/>
          </p:cNvSpPr>
          <p:nvPr>
            <p:ph type="ftr" idx="11"/>
          </p:nvPr>
        </p:nvSpPr>
        <p:spPr/>
        <p:txBody>
          <a:bodyPr/>
          <a:lstStyle/>
          <a:p>
            <a:pPr lvl="0" indent="0">
              <a:buNone/>
              <a:defRPr/>
            </a:pPr>
            <a:r>
              <a:rPr lang="en-US" sz="1400" b="0" strike="noStrike" spc="-1">
                <a:latin typeface="바탕"/>
              </a:rPr>
              <a:t>&lt;바닥글&gt;</a:t>
            </a:r>
          </a:p>
        </p:txBody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2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2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3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PlaceHolder 2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3DE8F1A6-BC17-4427-8419-334B4911CA6B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AAE7FF59-395C-40B2-BFFC-D1434E0B9B5F}" type="datetime1">
              <a:rPr lang="ko-KR" altLang="en-US" smtClean="0"/>
              <a:t>2023-06-14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C4570FC1-5C25-46FA-95C2-A62D063F1107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32DDE334-789A-4C30-8BB2-294D6D2AAE34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8" name="PlaceHolder 7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3E0BC5A1-A0EB-43AB-8544-7BD6EF4E6194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9AE11421-3D8A-4285-B6B4-FFCA4F2E1AD9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0" name="PlaceHolder 9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835B205F-7AF5-4FB8-8626-99856ED42DDE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B2C3B669-C570-4ED9-8A7C-CABF51B6DFA1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PlaceHolder 2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6185A94E-7B71-46CE-9B7F-1B8981EBD87B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5599E8E8-CF81-4DA2-A908-9E4A3C313161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4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ko-KR" altLang="en-US" sz="1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55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 algn="ctr">
              <a:buNone/>
              <a:defRPr/>
            </a:pPr>
            <a:endParaRPr lang="ko-KR" altLang="en-US" sz="3200" b="0" strike="noStrike" spc="-1">
              <a:latin typeface="맑은 고딕"/>
              <a:ea typeface="+mn-ea"/>
              <a:cs typeface="+mn-c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1F2275ED-3D98-43BE-93B2-2DCABF322F1B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4C9F382E-B79D-4992-ADB2-1697B018CEB5}" type="datetime1">
              <a:rPr lang="ko-KR" altLang="en-US" smtClean="0"/>
              <a:t>2023-06-14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ko-KR" altLang="en-US" sz="1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5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ko-KR" altLang="en-US" sz="2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PlaceHolder 4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946CC590-9F80-427F-AEB4-404413EB8CCA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C6E22518-F976-42BC-9C2D-DBF1BF7E886F}" type="datetime1">
              <a:rPr lang="ko-KR" altLang="en-US" smtClean="0"/>
              <a:t>2023-06-14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1DFC24E0-2279-4173-8D32-92B9E8201D9A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8BE04B9D-85A9-4DFA-9026-E398F383168E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CB365695-3056-490F-A61E-E57B48C9B9E1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D9DD50A0-BB93-4559-BAFD-A2BEFAAD0294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1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algn="ctr">
              <a:defRPr/>
            </a:pPr>
            <a:endParaRPr lang="en-US" sz="3200" b="0" strike="noStrike" spc="-1">
              <a:latin typeface="맑은 고딕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PlaceHolder 3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6CCD210D-9BDA-484B-9C94-30CC509837B4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B772E24F-8D33-4373-80F4-0B279BB0EB01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1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F5C0B4BB-1A41-49F6-BC43-81E6AB79ECF4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373B7562-0379-43B1-B758-4DF6B9A306AD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ko-KR" altLang="en-US" sz="1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 algn="ctr">
              <a:buNone/>
              <a:defRPr/>
            </a:pPr>
            <a:endParaRPr lang="ko-KR" altLang="en-US" sz="3200" b="0" strike="noStrike" spc="-1">
              <a:latin typeface="맑은 고딕"/>
              <a:ea typeface="+mn-ea"/>
              <a:cs typeface="+mn-c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724EB4E7-B459-4EF8-BA88-32852BB8B7B3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64221D75-ECBC-47DA-BFE9-EC6D767B0F85}" type="datetime1">
              <a:rPr lang="ko-KR" altLang="en-US" smtClean="0"/>
              <a:t>2023-06-14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7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8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9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0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D5334098-1EEF-41EC-B3C7-F531B0C17FD4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191202C0-EF13-41A1-BA8C-3A79D5C36353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2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3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4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PlaceHolder 6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E2095452-686A-44B0-8AD2-75078E96514C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CB7BFEE2-14FC-4B94-963A-EFA69CC8FDF3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2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6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7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PlaceHolder 5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8E8E101C-5F5B-4AF0-B397-9915F8A03A97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B350463B-4EC7-4FDB-8A72-A1206A500EF7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2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2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8" name="PlaceHolder 7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93142BC2-78C8-433A-978B-8A9684EB1962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72D313A0-D56C-4FFE-878B-3F5D81DEA303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2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5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6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7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8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89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5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0" name="PlaceHolder 9"/>
          <p:cNvSpPr>
            <a:spLocks noGrp="1"/>
          </p:cNvSpPr>
          <p:nvPr>
            <p:ph type="sldNum" idx="6"/>
          </p:nvPr>
        </p:nvSpPr>
        <p:spPr/>
        <p:txBody>
          <a:bodyPr/>
          <a:lstStyle/>
          <a:p>
            <a:pPr lvl="0">
              <a:defRPr/>
            </a:pPr>
            <a:fld id="{D4EAB921-94E9-40A0-9DCB-C7639E2B3A71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4"/>
          </p:nvPr>
        </p:nvSpPr>
        <p:spPr/>
        <p:txBody>
          <a:bodyPr/>
          <a:lstStyle/>
          <a:p>
            <a:pPr lvl="0">
              <a:defRPr/>
            </a:pPr>
            <a:fld id="{87B1C25B-740C-475A-BB32-3224F2BDF2F6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2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Blank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PlaceHolder 1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3" name="PlaceHolder 2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84C62C0B-DBC1-43BD-8792-93D48A2107FA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4" name="PlaceHolder 3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F52A58E2-153B-4356-81D3-0E7984766C40}" type="datetime1">
              <a:rPr lang="ko-KR" altLang="en-US" smtClean="0"/>
              <a:t>2023-06-14</a:t>
            </a:fld>
            <a:endParaRPr lang="ko-KR" altLang="en-US"/>
          </a:p>
        </p:txBody>
      </p:sp>
    </p:spTree>
  </p:cSld>
  <p:clrMapOvr>
    <a:masterClrMapping/>
  </p:clrMapOvr>
  <p:transition/>
</p:sldLayout>
</file>

<file path=ppt/slideLayouts/slideLayout2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x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9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0" name="PlaceHolder 2"/>
          <p:cNvSpPr>
            <a:spLocks noGrp="1"/>
          </p:cNvSpPr>
          <p:nvPr>
            <p:ph type="subTitle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 algn="ctr">
              <a:buNone/>
              <a:defRPr/>
            </a:pPr>
            <a:endParaRPr lang="en-US" sz="3200" b="0" strike="noStrike" spc="-1">
              <a:latin typeface="맑은 고딕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0A5E9658-491B-46A5-B9EF-BC84C1AE0FED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D060EC58-524E-42D4-82DB-14D4EF80C47C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2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PlaceHolder 4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35F253FD-4D62-42E7-99CB-A476AACED794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1D83E0F1-3739-47DD-88C3-05388D2443F1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2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24465E08-C72B-4508-BBC2-7C43F6499D05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78BB9170-4110-440D-A24B-AF3C831486EF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2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0981F44C-5EC9-4A05-896C-C7E071DA6B79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C4857B6C-BC08-4CAF-8FC8-8E06AB003BE1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" preserve="1">
  <p:cSld name="Title,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12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4" name="PlaceHolder 3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5" name="PlaceHolder 4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46EA83E9-91D2-4204-BCBB-CAF14A07A4B0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6" name="PlaceHolder 5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798A3B33-2E99-468B-81F1-0490582BD134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30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algn="ctr">
              <a:defRPr/>
            </a:pPr>
            <a:endParaRPr lang="en-US" sz="3200" b="0" strike="noStrike" spc="-1">
              <a:latin typeface="맑은 고딕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PlaceHolder 3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6A231D6A-578E-4140-8308-37C244A8D00F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37C2270A-9E14-47AE-9DAC-942D3F202650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3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0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DD674E48-DC86-4F19-8608-D7590D0FC7A3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13F1F440-4C05-4D53-8A4A-9B05902CF4B8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32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25FF5FC9-6D4D-4735-9164-7011799194B5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CBC5E079-D0B4-40B4-9552-244E4EC6803A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3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1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PlaceHolder 6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395C0A90-C85B-46EE-BF42-94B61BD95C88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F0CF934D-DA0C-4F4B-988C-48B86D7AF63A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3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verTx" preserve="1">
  <p:cSld name="Title,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21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22" name="PlaceHolder 3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PlaceHolder 5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79DF3D33-3092-45B8-A712-2EA6784FDF51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61C101F4-63FC-477B-8DD9-5B0DB3C762D0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3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fourObj" preserve="1">
  <p:cSld name="Title, 4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2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2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26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27" name="PlaceHolder 5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7" name="PlaceHolder 6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8" name="PlaceHolder 7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74C52D9C-1381-4B4B-BB69-B144A2549976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9" name="PlaceHolder 8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CA7D2756-F62A-431F-BAB5-3E29C609F781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3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Title, 6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2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30" name="PlaceHolder 3"/>
          <p:cNvSpPr>
            <a:spLocks noGrp="1"/>
          </p:cNvSpPr>
          <p:nvPr>
            <p:ph/>
          </p:nvPr>
        </p:nvSpPr>
        <p:spPr>
          <a:xfrm>
            <a:off x="431964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31" name="PlaceHolder 4"/>
          <p:cNvSpPr>
            <a:spLocks noGrp="1"/>
          </p:cNvSpPr>
          <p:nvPr>
            <p:ph/>
          </p:nvPr>
        </p:nvSpPr>
        <p:spPr>
          <a:xfrm>
            <a:off x="8029800" y="160452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32" name="PlaceHolder 5"/>
          <p:cNvSpPr>
            <a:spLocks noGrp="1"/>
          </p:cNvSpPr>
          <p:nvPr>
            <p:ph/>
          </p:nvPr>
        </p:nvSpPr>
        <p:spPr>
          <a:xfrm>
            <a:off x="60948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33" name="PlaceHolder 6"/>
          <p:cNvSpPr>
            <a:spLocks noGrp="1"/>
          </p:cNvSpPr>
          <p:nvPr>
            <p:ph/>
          </p:nvPr>
        </p:nvSpPr>
        <p:spPr>
          <a:xfrm>
            <a:off x="431964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34" name="PlaceHolder 7"/>
          <p:cNvSpPr>
            <a:spLocks noGrp="1"/>
          </p:cNvSpPr>
          <p:nvPr>
            <p:ph/>
          </p:nvPr>
        </p:nvSpPr>
        <p:spPr>
          <a:xfrm>
            <a:off x="8029800" y="3682080"/>
            <a:ext cx="35330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9" name="PlaceHolder 8"/>
          <p:cNvSpPr>
            <a:spLocks noGrp="1"/>
          </p:cNvSpPr>
          <p:nvPr>
            <p:ph type="ftr" idx="8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10" name="PlaceHolder 9"/>
          <p:cNvSpPr>
            <a:spLocks noGrp="1"/>
          </p:cNvSpPr>
          <p:nvPr>
            <p:ph type="sldNum" idx="9"/>
          </p:nvPr>
        </p:nvSpPr>
        <p:spPr/>
        <p:txBody>
          <a:bodyPr/>
          <a:lstStyle/>
          <a:p>
            <a:pPr lvl="0">
              <a:defRPr/>
            </a:pPr>
            <a:fld id="{3B0ED505-42D0-4F78-8A87-EA85A1BB94DE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11" name="PlaceHolder 10"/>
          <p:cNvSpPr>
            <a:spLocks noGrp="1"/>
          </p:cNvSpPr>
          <p:nvPr>
            <p:ph type="dt" idx="7"/>
          </p:nvPr>
        </p:nvSpPr>
        <p:spPr/>
        <p:txBody>
          <a:bodyPr/>
          <a:lstStyle/>
          <a:p>
            <a:pPr lvl="0">
              <a:defRPr/>
            </a:pPr>
            <a:fld id="{E4F7578D-F103-410B-B68F-B872EF4BCF0C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" preserve="1">
  <p:cSld name="Title,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14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15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5" name="PlaceHolder 4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6" name="PlaceHolder 5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A2AA8451-8148-4E81-BD2E-4A680996CA67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7" name="PlaceHolder 6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322061A6-E29D-4D6A-A896-53AE34113C62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B2C9AA01-57BD-4CFF-9AF7-56D46D89EE7C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E24DE8A1-07B9-47C6-866F-40CCB55B64EA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Only" preserve="1">
  <p:cSld name="Centere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PlaceHolder 1"/>
          <p:cNvSpPr>
            <a:spLocks noGrp="1"/>
          </p:cNvSpPr>
          <p:nvPr>
            <p:ph type="subTitle"/>
          </p:nvPr>
        </p:nvSpPr>
        <p:spPr>
          <a:xfrm>
            <a:off x="609480" y="273600"/>
            <a:ext cx="10972440" cy="5307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algn="ctr">
              <a:defRPr/>
            </a:pPr>
            <a:endParaRPr lang="en-US" sz="3200" b="0" strike="noStrike" spc="-1">
              <a:latin typeface="맑은 고딕"/>
            </a:endParaRPr>
          </a:p>
        </p:txBody>
      </p:sp>
      <p:sp>
        <p:nvSpPr>
          <p:cNvPr id="3" name="PlaceHolder 2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4" name="PlaceHolder 3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1DA9E9E9-A974-45BD-AF7E-E45C29BAB2B9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5" name="PlaceHolder 4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A1A6AE90-1FB6-4DDF-AF77-A9C6DAC783ED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AndObj" preserve="1">
  <p:cSld name="Title, 2 Content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19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0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1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62DCA971-B7BD-4B12-AAB7-8D20CEF028C0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8BDC0709-1CD3-477E-99E1-2A45B2723D1C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objAndTwoObj" preserve="1">
  <p:cSld name="Title Content and 2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3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4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5" name="PlaceHolder 4"/>
          <p:cNvSpPr>
            <a:spLocks noGrp="1"/>
          </p:cNvSpPr>
          <p:nvPr>
            <p:ph/>
          </p:nvPr>
        </p:nvSpPr>
        <p:spPr>
          <a:xfrm>
            <a:off x="6231960" y="368208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645C7343-EFA6-4274-9CB8-57DE05513BC0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3664DCBF-98A0-4ADF-8243-F6A7AA0DBF78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twoObjOverTx" preserve="1">
  <p:cSld name="Title, 2 Content over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PlaceHolder 1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endParaRPr lang="en-US" sz="1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7" name="PlaceHolder 2"/>
          <p:cNvSpPr>
            <a:spLocks noGrp="1"/>
          </p:cNvSpPr>
          <p:nvPr>
            <p:ph/>
          </p:nvPr>
        </p:nvSpPr>
        <p:spPr>
          <a:xfrm>
            <a:off x="60948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8" name="PlaceHolder 3"/>
          <p:cNvSpPr>
            <a:spLocks noGrp="1"/>
          </p:cNvSpPr>
          <p:nvPr>
            <p:ph/>
          </p:nvPr>
        </p:nvSpPr>
        <p:spPr>
          <a:xfrm>
            <a:off x="6231960" y="1604520"/>
            <a:ext cx="535428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29" name="PlaceHolder 4"/>
          <p:cNvSpPr>
            <a:spLocks noGrp="1"/>
          </p:cNvSpPr>
          <p:nvPr>
            <p:ph/>
          </p:nvPr>
        </p:nvSpPr>
        <p:spPr>
          <a:xfrm>
            <a:off x="609480" y="3682080"/>
            <a:ext cx="10972440" cy="189684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lvl="0" indent="0">
              <a:lnSpc>
                <a:spcPct val="90000"/>
              </a:lnSpc>
              <a:spcBef>
                <a:spcPts val="1417"/>
              </a:spcBef>
              <a:buNone/>
              <a:defRPr/>
            </a:pPr>
            <a:endParaRPr lang="en-US" sz="2800" b="0" strike="noStrike" spc="-1">
              <a:solidFill>
                <a:srgbClr val="000000"/>
              </a:solidFill>
              <a:latin typeface="맑은 고딕"/>
            </a:endParaRPr>
          </a:p>
        </p:txBody>
      </p:sp>
      <p:sp>
        <p:nvSpPr>
          <p:cNvPr id="6" name="PlaceHolder 5"/>
          <p:cNvSpPr>
            <a:spLocks noGrp="1"/>
          </p:cNvSpPr>
          <p:nvPr>
            <p:ph type="ftr" idx="2"/>
          </p:nvPr>
        </p:nvSpPr>
        <p:spPr/>
        <p:txBody>
          <a:bodyPr/>
          <a:lstStyle/>
          <a:p>
            <a:pPr lvl="0">
              <a:defRPr/>
            </a:pPr>
            <a:endParaRPr lang="ko-KR" altLang="en-US"/>
          </a:p>
        </p:txBody>
      </p:sp>
      <p:sp>
        <p:nvSpPr>
          <p:cNvPr id="7" name="PlaceHolder 6"/>
          <p:cNvSpPr>
            <a:spLocks noGrp="1"/>
          </p:cNvSpPr>
          <p:nvPr>
            <p:ph type="sldNum" idx="3"/>
          </p:nvPr>
        </p:nvSpPr>
        <p:spPr/>
        <p:txBody>
          <a:bodyPr/>
          <a:lstStyle/>
          <a:p>
            <a:pPr lvl="0">
              <a:defRPr/>
            </a:pPr>
            <a:fld id="{4A93AA4D-9863-494A-8407-89D3E89C21D5}" type="slidenum">
              <a:rPr lang="ko-KR" altLang="en-US"/>
              <a:pPr lvl="0">
                <a:defRPr/>
              </a:pPr>
              <a:t>‹#›</a:t>
            </a:fld>
            <a:endParaRPr/>
          </a:p>
        </p:txBody>
      </p:sp>
      <p:sp>
        <p:nvSpPr>
          <p:cNvPr id="8" name="PlaceHolder 7"/>
          <p:cNvSpPr>
            <a:spLocks noGrp="1"/>
          </p:cNvSpPr>
          <p:nvPr>
            <p:ph type="dt" idx="1"/>
          </p:nvPr>
        </p:nvSpPr>
        <p:spPr/>
        <p:txBody>
          <a:bodyPr/>
          <a:lstStyle/>
          <a:p>
            <a:pPr lvl="0">
              <a:defRPr/>
            </a:pPr>
            <a:fld id="{C46A5F84-63ED-4C3E-B568-E48444DA14C5}" type="datetime1">
              <a:rPr lang="ko-KR" altLang="en-US" smtClean="0"/>
              <a:t>2023-06-14</a:t>
            </a:fld>
            <a:endParaRPr lang="ko-KR"/>
          </a:p>
        </p:txBody>
      </p:sp>
    </p:spTree>
  </p:cSld>
  <p:clrMapOvr>
    <a:masterClrMapping/>
  </p:clrMapOvr>
  <p:transition/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image" Target="../media/image1.png"/></Relationships>
</file>

<file path=ppt/slideMasters/_rels/slideMaster2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20.xml"/><Relationship Id="rId13" Type="http://schemas.openxmlformats.org/officeDocument/2006/relationships/theme" Target="../theme/theme2.xml"/><Relationship Id="rId3" Type="http://schemas.openxmlformats.org/officeDocument/2006/relationships/slideLayout" Target="../slideLayouts/slideLayout15.xml"/><Relationship Id="rId7" Type="http://schemas.openxmlformats.org/officeDocument/2006/relationships/slideLayout" Target="../slideLayouts/slideLayout19.xml"/><Relationship Id="rId12" Type="http://schemas.openxmlformats.org/officeDocument/2006/relationships/slideLayout" Target="../slideLayouts/slideLayout24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14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13.xml"/><Relationship Id="rId6" Type="http://schemas.openxmlformats.org/officeDocument/2006/relationships/slideLayout" Target="../slideLayouts/slideLayout18.xml"/><Relationship Id="rId11" Type="http://schemas.openxmlformats.org/officeDocument/2006/relationships/slideLayout" Target="../slideLayouts/slideLayout23.xml"/><Relationship Id="rId5" Type="http://schemas.openxmlformats.org/officeDocument/2006/relationships/slideLayout" Target="../slideLayouts/slideLayout17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22.xml"/><Relationship Id="rId4" Type="http://schemas.openxmlformats.org/officeDocument/2006/relationships/slideLayout" Target="../slideLayouts/slideLayout16.xml"/><Relationship Id="rId9" Type="http://schemas.openxmlformats.org/officeDocument/2006/relationships/slideLayout" Target="../slideLayouts/slideLayout21.xml"/><Relationship Id="rId14" Type="http://schemas.openxmlformats.org/officeDocument/2006/relationships/image" Target="../media/image1.png"/></Relationships>
</file>

<file path=ppt/slideMasters/_rels/slideMaster3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32.xml"/><Relationship Id="rId13" Type="http://schemas.openxmlformats.org/officeDocument/2006/relationships/theme" Target="../theme/theme3.xml"/><Relationship Id="rId3" Type="http://schemas.openxmlformats.org/officeDocument/2006/relationships/slideLayout" Target="../slideLayouts/slideLayout27.xml"/><Relationship Id="rId7" Type="http://schemas.openxmlformats.org/officeDocument/2006/relationships/slideLayout" Target="../slideLayouts/slideLayout31.xml"/><Relationship Id="rId12" Type="http://schemas.openxmlformats.org/officeDocument/2006/relationships/slideLayout" Target="../slideLayouts/slideLayout36.xml"/><Relationship Id="rId17" Type="http://schemas.openxmlformats.org/officeDocument/2006/relationships/image" Target="../media/image4.png"/><Relationship Id="rId2" Type="http://schemas.openxmlformats.org/officeDocument/2006/relationships/slideLayout" Target="../slideLayouts/slideLayout26.xml"/><Relationship Id="rId16" Type="http://schemas.openxmlformats.org/officeDocument/2006/relationships/image" Target="../media/image3.png"/><Relationship Id="rId1" Type="http://schemas.openxmlformats.org/officeDocument/2006/relationships/slideLayout" Target="../slideLayouts/slideLayout25.xml"/><Relationship Id="rId6" Type="http://schemas.openxmlformats.org/officeDocument/2006/relationships/slideLayout" Target="../slideLayouts/slideLayout30.xml"/><Relationship Id="rId11" Type="http://schemas.openxmlformats.org/officeDocument/2006/relationships/slideLayout" Target="../slideLayouts/slideLayout35.xml"/><Relationship Id="rId5" Type="http://schemas.openxmlformats.org/officeDocument/2006/relationships/slideLayout" Target="../slideLayouts/slideLayout29.xml"/><Relationship Id="rId15" Type="http://schemas.openxmlformats.org/officeDocument/2006/relationships/image" Target="../media/image2.png"/><Relationship Id="rId10" Type="http://schemas.openxmlformats.org/officeDocument/2006/relationships/slideLayout" Target="../slideLayouts/slideLayout34.xml"/><Relationship Id="rId4" Type="http://schemas.openxmlformats.org/officeDocument/2006/relationships/slideLayout" Target="../slideLayouts/slideLayout28.xml"/><Relationship Id="rId9" Type="http://schemas.openxmlformats.org/officeDocument/2006/relationships/slideLayout" Target="../slideLayouts/slideLayout33.xml"/><Relationship Id="rId14" Type="http://schemas.openxmlformats.org/officeDocument/2006/relationships/image" Target="../media/image1.png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PlaceHolder 1"/>
          <p:cNvSpPr>
            <a:spLocks noGrp="1"/>
          </p:cNvSpPr>
          <p:nvPr>
            <p:ph type="title"/>
          </p:nvPr>
        </p:nvSpPr>
        <p:spPr>
          <a:xfrm>
            <a:off x="838080" y="365040"/>
            <a:ext cx="10515240" cy="132516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/>
          <a:p>
            <a:pPr lvl="0" indent="0">
              <a:lnSpc>
                <a:spcPct val="90000"/>
              </a:lnSpc>
              <a:buNone/>
              <a:defRPr/>
            </a:pPr>
            <a:r>
              <a:rPr lang="ko-KR" sz="44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마스터 제목 스타일 편집</a:t>
            </a:r>
            <a:endParaRPr lang="en-US" sz="44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10" name="PlaceHolder 2"/>
          <p:cNvSpPr>
            <a:spLocks noGrp="1"/>
          </p:cNvSpPr>
          <p:nvPr>
            <p:ph type="body"/>
          </p:nvPr>
        </p:nvSpPr>
        <p:spPr>
          <a:xfrm>
            <a:off x="838080" y="1825560"/>
            <a:ext cx="10515240" cy="4350960"/>
          </a:xfrm>
          <a:prstGeom prst="rect">
            <a:avLst/>
          </a:prstGeom>
          <a:noFill/>
          <a:ln w="0">
            <a:noFill/>
          </a:ln>
        </p:spPr>
        <p:txBody>
          <a:bodyPr anchor="t">
            <a:noAutofit/>
          </a:bodyPr>
          <a:lstStyle/>
          <a:p>
            <a:pPr marL="228600" lvl="0" indent="-228600">
              <a:lnSpc>
                <a:spcPct val="90000"/>
              </a:lnSpc>
              <a:spcBef>
                <a:spcPts val="1001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ko-KR" sz="2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마스터 텍스트 스타일을 편집합니다</a:t>
            </a:r>
          </a:p>
          <a:p>
            <a:pPr marL="685800" lvl="1" indent="-228600">
              <a:lnSpc>
                <a:spcPct val="90000"/>
              </a:lnSpc>
              <a:spcBef>
                <a:spcPts val="498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ko-KR" sz="24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둘째 수준</a:t>
            </a:r>
          </a:p>
          <a:p>
            <a:pPr marL="1143000" lvl="2" indent="-228600">
              <a:lnSpc>
                <a:spcPct val="90000"/>
              </a:lnSpc>
              <a:spcBef>
                <a:spcPts val="498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ko-KR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셋째 수준</a:t>
            </a:r>
          </a:p>
          <a:p>
            <a:pPr marL="1600200" lvl="3" indent="-228600">
              <a:lnSpc>
                <a:spcPct val="90000"/>
              </a:lnSpc>
              <a:spcBef>
                <a:spcPts val="498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ko-KR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넷째 수준</a:t>
            </a:r>
          </a:p>
          <a:p>
            <a:pPr marL="2057400" lvl="4" indent="-228600">
              <a:lnSpc>
                <a:spcPct val="90000"/>
              </a:lnSpc>
              <a:spcBef>
                <a:spcPts val="498"/>
              </a:spcBef>
              <a:buClr>
                <a:srgbClr val="000000"/>
              </a:buClr>
              <a:buFont typeface="Arial"/>
              <a:buChar char="•"/>
              <a:defRPr/>
            </a:pPr>
            <a:r>
              <a:rPr lang="ko-KR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다섯째 수준</a:t>
            </a:r>
            <a:endParaRPr lang="en-US" sz="18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2" name="PlaceHolder 3"/>
          <p:cNvSpPr>
            <a:spLocks noGrp="1"/>
          </p:cNvSpPr>
          <p:nvPr>
            <p:ph type="dt" idx="1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맑은 고딕"/>
              </a:defRPr>
            </a:lvl1pPr>
          </a:lstStyle>
          <a:p>
            <a:pPr lvl="0" indent="0">
              <a:lnSpc>
                <a:spcPct val="100000"/>
              </a:lnSpc>
              <a:buNone/>
              <a:defRPr/>
            </a:pPr>
            <a:fld id="{DBE35270-31CA-4ABC-9192-442BE243B84C}" type="datetime1">
              <a:rPr lang="ko-KR" altLang="en-US" sz="1200" b="0" strike="noStrike" spc="-1" smtClean="0">
                <a:latin typeface="바탕"/>
                <a:ea typeface="+mn-ea"/>
                <a:cs typeface="+mn-cs"/>
              </a:rPr>
              <a:t>2023-06-14</a:t>
            </a:fld>
            <a:endParaRPr lang="ko-KR" sz="1200" b="0" strike="noStrike" spc="-1">
              <a:latin typeface="바탕"/>
              <a:ea typeface="+mn-ea"/>
              <a:cs typeface="+mn-cs"/>
            </a:endParaRPr>
          </a:p>
        </p:txBody>
      </p:sp>
      <p:sp>
        <p:nvSpPr>
          <p:cNvPr id="3" name="PlaceHolder 4"/>
          <p:cNvSpPr>
            <a:spLocks noGrp="1"/>
          </p:cNvSpPr>
          <p:nvPr>
            <p:ph type="ftr" idx="2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en-US" sz="1400" b="0" strike="noStrike" spc="-1">
                <a:latin typeface="바탕"/>
              </a:defRPr>
            </a:lvl1pPr>
          </a:lstStyle>
          <a:p>
            <a:pPr lvl="0" indent="0" algn="ctr">
              <a:buNone/>
              <a:defRPr/>
            </a:pPr>
            <a:endParaRPr lang="ko-KR" altLang="en-US" sz="1400" b="0" strike="noStrike" spc="-1">
              <a:latin typeface="바탕"/>
              <a:ea typeface="+mn-ea"/>
              <a:cs typeface="+mn-cs"/>
            </a:endParaRPr>
          </a:p>
        </p:txBody>
      </p:sp>
      <p:sp>
        <p:nvSpPr>
          <p:cNvPr id="4" name="PlaceHolder 5"/>
          <p:cNvSpPr>
            <a:spLocks noGrp="1"/>
          </p:cNvSpPr>
          <p:nvPr>
            <p:ph type="sldNum" idx="3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맑은 고딕"/>
              </a:defRPr>
            </a:lvl1pPr>
          </a:lstStyle>
          <a:p>
            <a:pPr lvl="0" indent="0" algn="r">
              <a:lnSpc>
                <a:spcPct val="100000"/>
              </a:lnSpc>
              <a:buNone/>
              <a:defRPr/>
            </a:pPr>
            <a:fld id="{41556394-4757-4B88-860F-D48800151959}" type="slidenum">
              <a:rPr lang="en-US" sz="1200" b="0" strike="noStrike" spc="-1">
                <a:solidFill>
                  <a:srgbClr val="8B8B8B"/>
                </a:solidFill>
                <a:latin typeface="맑은 고딕"/>
                <a:ea typeface="+mn-ea"/>
                <a:cs typeface="+mn-cs"/>
              </a:rPr>
              <a:pPr lvl="0" indent="0" algn="r">
                <a:lnSpc>
                  <a:spcPct val="100000"/>
                </a:lnSpc>
                <a:buNone/>
                <a:defRPr/>
              </a:pPr>
              <a:t>‹#›</a:t>
            </a:fld>
            <a:endParaRPr lang="en-US" sz="1200" b="0" strike="noStrike" spc="-1">
              <a:latin typeface="바탕"/>
              <a:ea typeface="+mn-ea"/>
              <a:cs typeface="+mn-cs"/>
            </a:endParaRPr>
          </a:p>
        </p:txBody>
      </p:sp>
      <p:pic>
        <p:nvPicPr>
          <p:cNvPr id="5" name="그림 6"/>
          <p:cNvPicPr/>
          <p:nvPr/>
        </p:nvPicPr>
        <p:blipFill rotWithShape="1">
          <a:blip r:embed="rId14"/>
          <a:stretch>
            <a:fillRect/>
          </a:stretch>
        </p:blipFill>
        <p:spPr>
          <a:xfrm>
            <a:off x="9337680" y="6464160"/>
            <a:ext cx="840600" cy="285120"/>
          </a:xfrm>
          <a:prstGeom prst="rect">
            <a:avLst/>
          </a:prstGeom>
          <a:ln w="0">
            <a:noFill/>
          </a:ln>
        </p:spPr>
      </p:pic>
      <p:pic>
        <p:nvPicPr>
          <p:cNvPr id="6" name="그림 7"/>
          <p:cNvPicPr/>
          <p:nvPr/>
        </p:nvPicPr>
        <p:blipFill rotWithShape="1">
          <a:blip r:embed="rId15"/>
          <a:stretch>
            <a:fillRect/>
          </a:stretch>
        </p:blipFill>
        <p:spPr>
          <a:xfrm>
            <a:off x="10140840" y="6423120"/>
            <a:ext cx="842400" cy="336960"/>
          </a:xfrm>
          <a:prstGeom prst="rect">
            <a:avLst/>
          </a:prstGeom>
          <a:ln w="0">
            <a:noFill/>
          </a:ln>
        </p:spPr>
      </p:pic>
      <p:pic>
        <p:nvPicPr>
          <p:cNvPr id="7" name="그림 8"/>
          <p:cNvPicPr/>
          <p:nvPr/>
        </p:nvPicPr>
        <p:blipFill rotWithShape="1">
          <a:blip r:embed="rId16"/>
          <a:srcRect l="34570" t="13180" r="4430" b="73520"/>
          <a:stretch>
            <a:fillRect/>
          </a:stretch>
        </p:blipFill>
        <p:spPr>
          <a:xfrm>
            <a:off x="11172600" y="6470640"/>
            <a:ext cx="842400" cy="271800"/>
          </a:xfrm>
          <a:prstGeom prst="rect">
            <a:avLst/>
          </a:prstGeom>
          <a:ln w="0">
            <a:noFill/>
          </a:ln>
        </p:spPr>
      </p:pic>
      <p:pic>
        <p:nvPicPr>
          <p:cNvPr id="8" name="그림 9"/>
          <p:cNvPicPr/>
          <p:nvPr/>
        </p:nvPicPr>
        <p:blipFill rotWithShape="1">
          <a:blip r:embed="rId17"/>
          <a:stretch>
            <a:fillRect/>
          </a:stretch>
        </p:blipFill>
        <p:spPr>
          <a:xfrm>
            <a:off x="10901160" y="6449040"/>
            <a:ext cx="299160" cy="285120"/>
          </a:xfrm>
          <a:prstGeom prst="rect">
            <a:avLst/>
          </a:prstGeom>
          <a:ln w="0">
            <a:noFill/>
          </a:ln>
        </p:spPr>
      </p:pic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  <p:sldLayoutId id="2147483660" r:id="rId12"/>
  </p:sldLayoutIdLst>
  <p:transition/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PlaceHolder 1"/>
          <p:cNvSpPr>
            <a:spLocks noGrp="1"/>
          </p:cNvSpPr>
          <p:nvPr>
            <p:ph type="title"/>
          </p:nvPr>
        </p:nvSpPr>
        <p:spPr>
          <a:xfrm>
            <a:off x="1523880" y="1122480"/>
            <a:ext cx="9143640" cy="2387160"/>
          </a:xfrm>
          <a:prstGeom prst="rect">
            <a:avLst/>
          </a:prstGeom>
          <a:noFill/>
          <a:ln w="0">
            <a:noFill/>
          </a:ln>
        </p:spPr>
        <p:txBody>
          <a:bodyPr anchor="b">
            <a:noAutofit/>
          </a:bodyPr>
          <a:lstStyle/>
          <a:p>
            <a:pPr lvl="0" indent="0" algn="ctr">
              <a:lnSpc>
                <a:spcPct val="90000"/>
              </a:lnSpc>
              <a:buNone/>
              <a:defRPr/>
            </a:pPr>
            <a:r>
              <a:rPr lang="ko-KR" sz="6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마스터 제목 스타일 편집</a:t>
            </a:r>
            <a:endParaRPr lang="en-US" sz="60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  <p:sp>
        <p:nvSpPr>
          <p:cNvPr id="46" name="PlaceHolder 2"/>
          <p:cNvSpPr>
            <a:spLocks noGrp="1"/>
          </p:cNvSpPr>
          <p:nvPr>
            <p:ph type="dt" idx="4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맑은 고딕"/>
              </a:defRPr>
            </a:lvl1pPr>
          </a:lstStyle>
          <a:p>
            <a:pPr lvl="0" indent="0">
              <a:lnSpc>
                <a:spcPct val="100000"/>
              </a:lnSpc>
              <a:buNone/>
              <a:defRPr/>
            </a:pPr>
            <a:fld id="{C920C7F9-1BFB-4128-AB4C-80350DDFC867}" type="datetime1">
              <a:rPr lang="ko-KR" altLang="en-US" sz="1200" b="0" strike="noStrike" spc="-1" smtClean="0">
                <a:latin typeface="바탕"/>
                <a:ea typeface="+mn-ea"/>
                <a:cs typeface="+mn-cs"/>
              </a:rPr>
              <a:t>2023-06-14</a:t>
            </a:fld>
            <a:endParaRPr lang="ko-KR" sz="1200" b="0" strike="noStrike" spc="-1">
              <a:latin typeface="바탕"/>
              <a:ea typeface="+mn-ea"/>
              <a:cs typeface="+mn-cs"/>
            </a:endParaRPr>
          </a:p>
        </p:txBody>
      </p:sp>
      <p:sp>
        <p:nvSpPr>
          <p:cNvPr id="47" name="PlaceHolder 3"/>
          <p:cNvSpPr>
            <a:spLocks noGrp="1"/>
          </p:cNvSpPr>
          <p:nvPr>
            <p:ph type="ftr" idx="5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en-US" sz="1400" b="0" strike="noStrike" spc="-1">
                <a:latin typeface="바탕"/>
              </a:defRPr>
            </a:lvl1pPr>
          </a:lstStyle>
          <a:p>
            <a:pPr lvl="0" indent="0" algn="ctr">
              <a:buNone/>
              <a:defRPr/>
            </a:pPr>
            <a:endParaRPr lang="ko-KR" altLang="en-US" sz="1400" b="0" strike="noStrike" spc="-1">
              <a:latin typeface="바탕"/>
              <a:ea typeface="+mn-ea"/>
              <a:cs typeface="+mn-cs"/>
            </a:endParaRPr>
          </a:p>
        </p:txBody>
      </p:sp>
      <p:sp>
        <p:nvSpPr>
          <p:cNvPr id="48" name="PlaceHolder 4"/>
          <p:cNvSpPr>
            <a:spLocks noGrp="1"/>
          </p:cNvSpPr>
          <p:nvPr>
            <p:ph type="sldNum" idx="6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맑은 고딕"/>
              </a:defRPr>
            </a:lvl1pPr>
          </a:lstStyle>
          <a:p>
            <a:pPr lvl="0" indent="0" algn="r">
              <a:lnSpc>
                <a:spcPct val="100000"/>
              </a:lnSpc>
              <a:buNone/>
              <a:defRPr/>
            </a:pPr>
            <a:fld id="{F64B7FD5-0BBC-4BEF-947F-16F6B17FFC21}" type="slidenum">
              <a:rPr lang="en-US" sz="1200" b="0" strike="noStrike" spc="-1">
                <a:solidFill>
                  <a:srgbClr val="8B8B8B"/>
                </a:solidFill>
                <a:latin typeface="맑은 고딕"/>
                <a:ea typeface="+mn-ea"/>
                <a:cs typeface="+mn-cs"/>
              </a:rPr>
              <a:pPr lvl="0" indent="0" algn="r">
                <a:lnSpc>
                  <a:spcPct val="100000"/>
                </a:lnSpc>
                <a:buNone/>
                <a:defRPr/>
              </a:pPr>
              <a:t>‹#›</a:t>
            </a:fld>
            <a:endParaRPr lang="en-US" sz="1200" b="0" strike="noStrike" spc="-1">
              <a:latin typeface="바탕"/>
              <a:ea typeface="+mn-ea"/>
              <a:cs typeface="+mn-cs"/>
            </a:endParaRPr>
          </a:p>
        </p:txBody>
      </p:sp>
      <p:pic>
        <p:nvPicPr>
          <p:cNvPr id="49" name="그림 10"/>
          <p:cNvPicPr/>
          <p:nvPr/>
        </p:nvPicPr>
        <p:blipFill rotWithShape="1">
          <a:blip r:embed="rId14"/>
          <a:stretch>
            <a:fillRect/>
          </a:stretch>
        </p:blipFill>
        <p:spPr>
          <a:xfrm>
            <a:off x="9337680" y="6464160"/>
            <a:ext cx="840600" cy="285120"/>
          </a:xfrm>
          <a:prstGeom prst="rect">
            <a:avLst/>
          </a:prstGeom>
          <a:ln w="0">
            <a:noFill/>
          </a:ln>
        </p:spPr>
      </p:pic>
      <p:pic>
        <p:nvPicPr>
          <p:cNvPr id="50" name="그림 11"/>
          <p:cNvPicPr/>
          <p:nvPr/>
        </p:nvPicPr>
        <p:blipFill rotWithShape="1">
          <a:blip r:embed="rId15"/>
          <a:stretch>
            <a:fillRect/>
          </a:stretch>
        </p:blipFill>
        <p:spPr>
          <a:xfrm>
            <a:off x="10140840" y="6423120"/>
            <a:ext cx="842400" cy="336960"/>
          </a:xfrm>
          <a:prstGeom prst="rect">
            <a:avLst/>
          </a:prstGeom>
          <a:ln w="0">
            <a:noFill/>
          </a:ln>
        </p:spPr>
      </p:pic>
      <p:pic>
        <p:nvPicPr>
          <p:cNvPr id="51" name="그림 12"/>
          <p:cNvPicPr/>
          <p:nvPr/>
        </p:nvPicPr>
        <p:blipFill rotWithShape="1">
          <a:blip r:embed="rId16"/>
          <a:srcRect l="34570" t="13180" r="4430" b="73520"/>
          <a:stretch>
            <a:fillRect/>
          </a:stretch>
        </p:blipFill>
        <p:spPr>
          <a:xfrm>
            <a:off x="11172600" y="6470640"/>
            <a:ext cx="842400" cy="271800"/>
          </a:xfrm>
          <a:prstGeom prst="rect">
            <a:avLst/>
          </a:prstGeom>
          <a:ln w="0">
            <a:noFill/>
          </a:ln>
        </p:spPr>
      </p:pic>
      <p:pic>
        <p:nvPicPr>
          <p:cNvPr id="52" name="그림 13"/>
          <p:cNvPicPr/>
          <p:nvPr/>
        </p:nvPicPr>
        <p:blipFill rotWithShape="1">
          <a:blip r:embed="rId17"/>
          <a:stretch>
            <a:fillRect/>
          </a:stretch>
        </p:blipFill>
        <p:spPr>
          <a:xfrm>
            <a:off x="10901160" y="6449040"/>
            <a:ext cx="299160" cy="285120"/>
          </a:xfrm>
          <a:prstGeom prst="rect">
            <a:avLst/>
          </a:prstGeom>
          <a:ln w="0">
            <a:noFill/>
          </a:ln>
        </p:spPr>
      </p:pic>
      <p:sp>
        <p:nvSpPr>
          <p:cNvPr id="53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lvl="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ko-KR" sz="2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개요 텍스트의 서식을 편집하려면 클릭하십시오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2</a:t>
            </a:r>
            <a:r>
              <a:rPr lang="ko-KR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3</a:t>
            </a:r>
            <a:r>
              <a:rPr lang="ko-KR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4</a:t>
            </a:r>
            <a:r>
              <a:rPr lang="ko-KR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5</a:t>
            </a:r>
            <a:r>
              <a:rPr lang="ko-KR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6</a:t>
            </a:r>
            <a:r>
              <a:rPr lang="ko-KR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7</a:t>
            </a:r>
            <a:r>
              <a:rPr lang="ko-KR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  <a:endParaRPr lang="en-US" sz="20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2" r:id="rId1"/>
    <p:sldLayoutId id="2147483663" r:id="rId2"/>
    <p:sldLayoutId id="2147483664" r:id="rId3"/>
    <p:sldLayoutId id="2147483665" r:id="rId4"/>
    <p:sldLayoutId id="2147483666" r:id="rId5"/>
    <p:sldLayoutId id="2147483667" r:id="rId6"/>
    <p:sldLayoutId id="2147483668" r:id="rId7"/>
    <p:sldLayoutId id="2147483669" r:id="rId8"/>
    <p:sldLayoutId id="2147483670" r:id="rId9"/>
    <p:sldLayoutId id="2147483671" r:id="rId10"/>
    <p:sldLayoutId id="2147483672" r:id="rId11"/>
    <p:sldLayoutId id="2147483673" r:id="rId12"/>
  </p:sldLayoutIdLst>
  <p:transition/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FFFFFF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0" name="PlaceHolder 1"/>
          <p:cNvSpPr>
            <a:spLocks noGrp="1"/>
          </p:cNvSpPr>
          <p:nvPr>
            <p:ph type="dt" idx="7"/>
          </p:nvPr>
        </p:nvSpPr>
        <p:spPr>
          <a:xfrm>
            <a:off x="8380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맑은 고딕"/>
              </a:defRPr>
            </a:lvl1pPr>
          </a:lstStyle>
          <a:p>
            <a:pPr lvl="0" indent="0">
              <a:lnSpc>
                <a:spcPct val="100000"/>
              </a:lnSpc>
              <a:buNone/>
              <a:defRPr/>
            </a:pPr>
            <a:fld id="{D888FCB2-EA31-4B9E-BB66-713A108C371F}" type="datetime1">
              <a:rPr lang="ko-KR" altLang="en-US" sz="1200" b="0" strike="noStrike" spc="-1" smtClean="0">
                <a:latin typeface="바탕"/>
                <a:ea typeface="+mn-ea"/>
                <a:cs typeface="+mn-cs"/>
              </a:rPr>
              <a:t>2023-06-14</a:t>
            </a:fld>
            <a:endParaRPr lang="ko-KR" sz="1200" b="0" strike="noStrike" spc="-1">
              <a:latin typeface="바탕"/>
              <a:ea typeface="+mn-ea"/>
              <a:cs typeface="+mn-cs"/>
            </a:endParaRPr>
          </a:p>
        </p:txBody>
      </p:sp>
      <p:sp>
        <p:nvSpPr>
          <p:cNvPr id="91" name="PlaceHolder 2"/>
          <p:cNvSpPr>
            <a:spLocks noGrp="1"/>
          </p:cNvSpPr>
          <p:nvPr>
            <p:ph type="ftr" idx="8"/>
          </p:nvPr>
        </p:nvSpPr>
        <p:spPr>
          <a:xfrm>
            <a:off x="4038480" y="6356520"/>
            <a:ext cx="41144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ctr">
              <a:buNone/>
              <a:defRPr lang="en-US" sz="1400" b="0" strike="noStrike" spc="-1">
                <a:latin typeface="바탕"/>
              </a:defRPr>
            </a:lvl1pPr>
          </a:lstStyle>
          <a:p>
            <a:pPr lvl="0" indent="0" algn="ctr">
              <a:buNone/>
              <a:defRPr/>
            </a:pPr>
            <a:endParaRPr lang="ko-KR" altLang="en-US" sz="1400" b="0" strike="noStrike" spc="-1">
              <a:latin typeface="바탕"/>
              <a:ea typeface="+mn-ea"/>
              <a:cs typeface="+mn-cs"/>
            </a:endParaRPr>
          </a:p>
        </p:txBody>
      </p:sp>
      <p:sp>
        <p:nvSpPr>
          <p:cNvPr id="92" name="PlaceHolder 3"/>
          <p:cNvSpPr>
            <a:spLocks noGrp="1"/>
          </p:cNvSpPr>
          <p:nvPr>
            <p:ph type="sldNum" idx="9"/>
          </p:nvPr>
        </p:nvSpPr>
        <p:spPr>
          <a:xfrm>
            <a:off x="8610480" y="6356520"/>
            <a:ext cx="2742840" cy="364680"/>
          </a:xfrm>
          <a:prstGeom prst="rect">
            <a:avLst/>
          </a:prstGeom>
          <a:noFill/>
          <a:ln w="0">
            <a:noFill/>
          </a:ln>
        </p:spPr>
        <p:txBody>
          <a:bodyPr anchor="ctr">
            <a:noAutofit/>
          </a:bodyPr>
          <a:lstStyle>
            <a:lvl1pPr indent="0" algn="r">
              <a:lnSpc>
                <a:spcPct val="100000"/>
              </a:lnSpc>
              <a:buNone/>
              <a:defRPr lang="en-US" sz="1200" b="0" strike="noStrike" spc="-1">
                <a:solidFill>
                  <a:srgbClr val="8B8B8B"/>
                </a:solidFill>
                <a:latin typeface="맑은 고딕"/>
              </a:defRPr>
            </a:lvl1pPr>
          </a:lstStyle>
          <a:p>
            <a:pPr lvl="0" indent="0" algn="r">
              <a:lnSpc>
                <a:spcPct val="100000"/>
              </a:lnSpc>
              <a:buNone/>
              <a:defRPr/>
            </a:pPr>
            <a:fld id="{422355AB-F394-4C75-A872-46157D6E678C}" type="slidenum">
              <a:rPr lang="en-US" sz="1200" b="0" strike="noStrike" spc="-1">
                <a:solidFill>
                  <a:srgbClr val="8B8B8B"/>
                </a:solidFill>
                <a:latin typeface="맑은 고딕"/>
                <a:ea typeface="+mn-ea"/>
                <a:cs typeface="+mn-cs"/>
              </a:rPr>
              <a:pPr lvl="0" indent="0" algn="r">
                <a:lnSpc>
                  <a:spcPct val="100000"/>
                </a:lnSpc>
                <a:buNone/>
                <a:defRPr/>
              </a:pPr>
              <a:t>‹#›</a:t>
            </a:fld>
            <a:endParaRPr lang="en-US" sz="1200" b="0" strike="noStrike" spc="-1">
              <a:latin typeface="바탕"/>
              <a:ea typeface="+mn-ea"/>
              <a:cs typeface="+mn-cs"/>
            </a:endParaRPr>
          </a:p>
        </p:txBody>
      </p:sp>
      <p:pic>
        <p:nvPicPr>
          <p:cNvPr id="93" name="그림 4"/>
          <p:cNvPicPr/>
          <p:nvPr/>
        </p:nvPicPr>
        <p:blipFill rotWithShape="1">
          <a:blip r:embed="rId14"/>
          <a:stretch>
            <a:fillRect/>
          </a:stretch>
        </p:blipFill>
        <p:spPr>
          <a:xfrm>
            <a:off x="9337680" y="6464160"/>
            <a:ext cx="840600" cy="285120"/>
          </a:xfrm>
          <a:prstGeom prst="rect">
            <a:avLst/>
          </a:prstGeom>
          <a:ln w="0">
            <a:noFill/>
          </a:ln>
        </p:spPr>
      </p:pic>
      <p:pic>
        <p:nvPicPr>
          <p:cNvPr id="94" name="그림 5"/>
          <p:cNvPicPr/>
          <p:nvPr/>
        </p:nvPicPr>
        <p:blipFill rotWithShape="1">
          <a:blip r:embed="rId15"/>
          <a:stretch>
            <a:fillRect/>
          </a:stretch>
        </p:blipFill>
        <p:spPr>
          <a:xfrm>
            <a:off x="10140840" y="6423120"/>
            <a:ext cx="842400" cy="336960"/>
          </a:xfrm>
          <a:prstGeom prst="rect">
            <a:avLst/>
          </a:prstGeom>
          <a:ln w="0">
            <a:noFill/>
          </a:ln>
        </p:spPr>
      </p:pic>
      <p:pic>
        <p:nvPicPr>
          <p:cNvPr id="95" name="그림 6"/>
          <p:cNvPicPr/>
          <p:nvPr/>
        </p:nvPicPr>
        <p:blipFill rotWithShape="1">
          <a:blip r:embed="rId16"/>
          <a:srcRect l="34570" t="13180" r="4430" b="73520"/>
          <a:stretch>
            <a:fillRect/>
          </a:stretch>
        </p:blipFill>
        <p:spPr>
          <a:xfrm>
            <a:off x="11172600" y="6470640"/>
            <a:ext cx="842400" cy="271800"/>
          </a:xfrm>
          <a:prstGeom prst="rect">
            <a:avLst/>
          </a:prstGeom>
          <a:ln w="0">
            <a:noFill/>
          </a:ln>
        </p:spPr>
      </p:pic>
      <p:pic>
        <p:nvPicPr>
          <p:cNvPr id="96" name="그림 7"/>
          <p:cNvPicPr/>
          <p:nvPr/>
        </p:nvPicPr>
        <p:blipFill rotWithShape="1">
          <a:blip r:embed="rId17"/>
          <a:stretch>
            <a:fillRect/>
          </a:stretch>
        </p:blipFill>
        <p:spPr>
          <a:xfrm>
            <a:off x="10901160" y="6449040"/>
            <a:ext cx="299160" cy="285120"/>
          </a:xfrm>
          <a:prstGeom prst="rect">
            <a:avLst/>
          </a:prstGeom>
          <a:ln w="0">
            <a:noFill/>
          </a:ln>
        </p:spPr>
      </p:pic>
      <p:sp>
        <p:nvSpPr>
          <p:cNvPr id="97" name="PlaceHolder 4"/>
          <p:cNvSpPr>
            <a:spLocks noGrp="1"/>
          </p:cNvSpPr>
          <p:nvPr>
            <p:ph type="title"/>
          </p:nvPr>
        </p:nvSpPr>
        <p:spPr>
          <a:xfrm>
            <a:off x="609480" y="273600"/>
            <a:ext cx="10972440" cy="114480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ctr">
            <a:noAutofit/>
          </a:bodyPr>
          <a:lstStyle/>
          <a:p>
            <a:pPr lvl="0" indent="0">
              <a:buNone/>
              <a:defRPr/>
            </a:pPr>
            <a:r>
              <a:rPr lang="ko-KR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제목 텍스트의 서식을 편집하려면 클릭하십시오</a:t>
            </a:r>
            <a:r>
              <a:rPr lang="en-US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.</a:t>
            </a:r>
          </a:p>
        </p:txBody>
      </p:sp>
      <p:sp>
        <p:nvSpPr>
          <p:cNvPr id="98" name="PlaceHolder 5"/>
          <p:cNvSpPr>
            <a:spLocks noGrp="1"/>
          </p:cNvSpPr>
          <p:nvPr>
            <p:ph type="body"/>
          </p:nvPr>
        </p:nvSpPr>
        <p:spPr>
          <a:xfrm>
            <a:off x="609480" y="1604520"/>
            <a:ext cx="10972440" cy="3977280"/>
          </a:xfrm>
          <a:prstGeom prst="rect">
            <a:avLst/>
          </a:prstGeom>
          <a:noFill/>
          <a:ln w="0">
            <a:noFill/>
          </a:ln>
        </p:spPr>
        <p:txBody>
          <a:bodyPr lIns="0" tIns="0" rIns="0" bIns="0" anchor="t">
            <a:normAutofit/>
          </a:bodyPr>
          <a:lstStyle/>
          <a:p>
            <a:pPr marL="432000" lvl="0" indent="-324000">
              <a:lnSpc>
                <a:spcPct val="90000"/>
              </a:lnSpc>
              <a:spcBef>
                <a:spcPts val="1417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ko-KR" sz="2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개요 텍스트의 서식을 편집하려면 클릭하십시오</a:t>
            </a:r>
          </a:p>
          <a:p>
            <a:pPr marL="864000" lvl="1" indent="-324000">
              <a:lnSpc>
                <a:spcPct val="90000"/>
              </a:lnSpc>
              <a:spcBef>
                <a:spcPts val="1134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2</a:t>
            </a:r>
            <a:r>
              <a:rPr lang="ko-KR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1296000" lvl="2" indent="-288000">
              <a:lnSpc>
                <a:spcPct val="90000"/>
              </a:lnSpc>
              <a:spcBef>
                <a:spcPts val="850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3</a:t>
            </a:r>
            <a:r>
              <a:rPr lang="ko-KR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1728000" lvl="3" indent="-216000">
              <a:lnSpc>
                <a:spcPct val="90000"/>
              </a:lnSpc>
              <a:spcBef>
                <a:spcPts val="567"/>
              </a:spcBef>
              <a:buClr>
                <a:srgbClr val="000000"/>
              </a:buClr>
              <a:buSzPct val="75000"/>
              <a:buFont typeface="Symbol"/>
              <a:buChar char=""/>
              <a:defRPr/>
            </a:pPr>
            <a:r>
              <a:rPr lang="en-US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4</a:t>
            </a:r>
            <a:r>
              <a:rPr lang="ko-KR" sz="18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2160000" lvl="4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5</a:t>
            </a:r>
            <a:r>
              <a:rPr lang="ko-KR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2592000" lvl="5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6</a:t>
            </a:r>
            <a:r>
              <a:rPr lang="ko-KR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</a:p>
          <a:p>
            <a:pPr marL="3024000" lvl="6" indent="-216000">
              <a:lnSpc>
                <a:spcPct val="90000"/>
              </a:lnSpc>
              <a:spcBef>
                <a:spcPts val="283"/>
              </a:spcBef>
              <a:buClr>
                <a:srgbClr val="000000"/>
              </a:buClr>
              <a:buSzPct val="45000"/>
              <a:buFont typeface="Wingdings"/>
              <a:buChar char="l"/>
              <a:defRPr/>
            </a:pPr>
            <a:r>
              <a:rPr lang="en-US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7</a:t>
            </a:r>
            <a:r>
              <a:rPr lang="ko-KR" sz="2000" b="0" strike="noStrike" spc="-1">
                <a:solidFill>
                  <a:srgbClr val="000000"/>
                </a:solidFill>
                <a:latin typeface="맑은 고딕"/>
                <a:ea typeface="+mn-ea"/>
                <a:cs typeface="+mn-cs"/>
              </a:rPr>
              <a:t>번째 개요 수준</a:t>
            </a:r>
            <a:endParaRPr lang="en-US" sz="2000" b="0" strike="noStrike" spc="-1">
              <a:solidFill>
                <a:srgbClr val="000000"/>
              </a:solidFill>
              <a:latin typeface="맑은 고딕"/>
              <a:ea typeface="+mn-ea"/>
              <a:cs typeface="+mn-cs"/>
            </a:endParaRPr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75" r:id="rId1"/>
    <p:sldLayoutId id="2147483676" r:id="rId2"/>
    <p:sldLayoutId id="2147483677" r:id="rId3"/>
    <p:sldLayoutId id="2147483678" r:id="rId4"/>
    <p:sldLayoutId id="2147483679" r:id="rId5"/>
    <p:sldLayoutId id="2147483680" r:id="rId6"/>
    <p:sldLayoutId id="2147483681" r:id="rId7"/>
    <p:sldLayoutId id="2147483682" r:id="rId8"/>
    <p:sldLayoutId id="2147483683" r:id="rId9"/>
    <p:sldLayoutId id="2147483684" r:id="rId10"/>
    <p:sldLayoutId id="2147483685" r:id="rId11"/>
    <p:sldLayoutId id="2147483686" r:id="rId12"/>
  </p:sldLayoutIdLst>
  <p:transition/>
  <p:hf sldNum="0" hdr="0" ftr="0" dt="0"/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11.png"/><Relationship Id="rId3" Type="http://schemas.openxmlformats.org/officeDocument/2006/relationships/image" Target="../media/image6.jpeg"/><Relationship Id="rId7" Type="http://schemas.openxmlformats.org/officeDocument/2006/relationships/image" Target="../media/image10.jpeg"/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9.jpeg"/><Relationship Id="rId5" Type="http://schemas.openxmlformats.org/officeDocument/2006/relationships/image" Target="../media/image8.jfif"/><Relationship Id="rId4" Type="http://schemas.openxmlformats.org/officeDocument/2006/relationships/image" Target="../media/image7.jpeg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38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image" Target="../media/image39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2.png"/><Relationship Id="rId5" Type="http://schemas.openxmlformats.org/officeDocument/2006/relationships/image" Target="../media/image41.png"/><Relationship Id="rId4" Type="http://schemas.openxmlformats.org/officeDocument/2006/relationships/image" Target="../media/image40.png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5" Type="http://schemas.openxmlformats.org/officeDocument/2006/relationships/image" Target="../media/image44.png"/><Relationship Id="rId4" Type="http://schemas.openxmlformats.org/officeDocument/2006/relationships/image" Target="../media/image43.png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5.png"/><Relationship Id="rId7" Type="http://schemas.openxmlformats.org/officeDocument/2006/relationships/image" Target="../media/image48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47.png"/><Relationship Id="rId5" Type="http://schemas.openxmlformats.org/officeDocument/2006/relationships/image" Target="../media/image46.png"/><Relationship Id="rId4" Type="http://schemas.openxmlformats.org/officeDocument/2006/relationships/image" Target="../media/image11.png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49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5.xml"/><Relationship Id="rId4" Type="http://schemas.openxmlformats.org/officeDocument/2006/relationships/image" Target="../media/image50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6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17.png"/></Relationships>
</file>

<file path=ppt/slides/_rels/slide7.xml.rels><?xml version="1.0" encoding="UTF-8" standalone="yes"?>
<Relationships xmlns="http://schemas.openxmlformats.org/package/2006/relationships"><Relationship Id="rId8" Type="http://schemas.openxmlformats.org/officeDocument/2006/relationships/image" Target="../media/image23.png"/><Relationship Id="rId3" Type="http://schemas.openxmlformats.org/officeDocument/2006/relationships/image" Target="../media/image18.png"/><Relationship Id="rId7" Type="http://schemas.openxmlformats.org/officeDocument/2006/relationships/image" Target="../media/image22.png"/><Relationship Id="rId12" Type="http://schemas.openxmlformats.org/officeDocument/2006/relationships/image" Target="../media/image27.png"/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21.png"/><Relationship Id="rId11" Type="http://schemas.openxmlformats.org/officeDocument/2006/relationships/image" Target="../media/image26.png"/><Relationship Id="rId5" Type="http://schemas.openxmlformats.org/officeDocument/2006/relationships/image" Target="../media/image20.png"/><Relationship Id="rId10" Type="http://schemas.openxmlformats.org/officeDocument/2006/relationships/image" Target="../media/image25.png"/><Relationship Id="rId4" Type="http://schemas.openxmlformats.org/officeDocument/2006/relationships/image" Target="../media/image19.png"/><Relationship Id="rId9" Type="http://schemas.openxmlformats.org/officeDocument/2006/relationships/image" Target="../media/image24.png"/></Relationships>
</file>

<file path=ppt/slides/_rels/slide8.xml.rels><?xml version="1.0" encoding="UTF-8" standalone="yes"?>
<Relationships xmlns="http://schemas.openxmlformats.org/package/2006/relationships"><Relationship Id="rId8" Type="http://schemas.openxmlformats.org/officeDocument/2006/relationships/image" Target="../media/image32.png"/><Relationship Id="rId3" Type="http://schemas.openxmlformats.org/officeDocument/2006/relationships/image" Target="../media/image11.png"/><Relationship Id="rId7" Type="http://schemas.openxmlformats.org/officeDocument/2006/relationships/image" Target="../media/image31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0.png"/><Relationship Id="rId5" Type="http://schemas.openxmlformats.org/officeDocument/2006/relationships/image" Target="../media/image29.png"/><Relationship Id="rId10" Type="http://schemas.openxmlformats.org/officeDocument/2006/relationships/image" Target="../media/image34.png"/><Relationship Id="rId4" Type="http://schemas.openxmlformats.org/officeDocument/2006/relationships/image" Target="../media/image28.png"/><Relationship Id="rId9" Type="http://schemas.openxmlformats.org/officeDocument/2006/relationships/image" Target="../media/image33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5.xml"/><Relationship Id="rId6" Type="http://schemas.openxmlformats.org/officeDocument/2006/relationships/image" Target="../media/image37.png"/><Relationship Id="rId5" Type="http://schemas.openxmlformats.org/officeDocument/2006/relationships/image" Target="../media/image36.png"/><Relationship Id="rId4" Type="http://schemas.openxmlformats.org/officeDocument/2006/relationships/image" Target="../media/image35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Rectangle 2">
            <a:extLst>
              <a:ext uri="{FF2B5EF4-FFF2-40B4-BE49-F238E27FC236}">
                <a16:creationId xmlns:a16="http://schemas.microsoft.com/office/drawing/2014/main" id="{EB3DE898-7F82-90ED-CDAC-32EA071A7A1B}"/>
              </a:ext>
            </a:extLst>
          </p:cNvPr>
          <p:cNvSpPr/>
          <p:nvPr/>
        </p:nvSpPr>
        <p:spPr>
          <a:xfrm>
            <a:off x="5153890" y="2505281"/>
            <a:ext cx="7010579" cy="338554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r"/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지능화</a:t>
            </a:r>
            <a:r>
              <a:rPr lang="en-US" altLang="ko-KR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</a:t>
            </a:r>
            <a:r>
              <a:rPr lang="ko-KR" altLang="en-US" sz="1600" b="1" dirty="0" err="1">
                <a:solidFill>
                  <a:schemeClr val="tx1">
                    <a:lumMod val="75000"/>
                    <a:lumOff val="2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캡스톤</a:t>
            </a:r>
            <a:r>
              <a:rPr lang="ko-KR" altLang="en-US" sz="1600" b="1" dirty="0">
                <a:solidFill>
                  <a:schemeClr val="tx1">
                    <a:lumMod val="75000"/>
                    <a:lumOff val="25000"/>
                  </a:schemeClr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  <a:cs typeface="Calibri" panose="020F0502020204030204" pitchFamily="34" charset="0"/>
              </a:rPr>
              <a:t> 프로젝트</a:t>
            </a:r>
            <a:endParaRPr lang="en-US" altLang="ko-KR" sz="1600" b="1" dirty="0">
              <a:solidFill>
                <a:schemeClr val="tx1">
                  <a:lumMod val="75000"/>
                  <a:lumOff val="25000"/>
                </a:schemeClr>
              </a:solidFill>
              <a:latin typeface="나눔스퀘어_ac" panose="020B0600000101010101" pitchFamily="50" charset="-127"/>
              <a:ea typeface="나눔스퀘어_ac" panose="020B0600000101010101" pitchFamily="50" charset="-127"/>
              <a:cs typeface="Calibri" panose="020F0502020204030204" pitchFamily="34" charset="0"/>
            </a:endParaRPr>
          </a:p>
        </p:txBody>
      </p:sp>
      <p:sp>
        <p:nvSpPr>
          <p:cNvPr id="141" name="TextBox 10"/>
          <p:cNvSpPr/>
          <p:nvPr/>
        </p:nvSpPr>
        <p:spPr>
          <a:xfrm>
            <a:off x="9934723" y="3817505"/>
            <a:ext cx="1594891" cy="466429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wrap="square" lIns="89999" tIns="44999" rIns="89999" bIns="44999" anchor="ctr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strike="noStrike" spc="-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202</a:t>
            </a:r>
            <a:r>
              <a:rPr lang="en-US" altLang="ko-KR" strike="noStrike" spc="-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3.06.14</a:t>
            </a:r>
            <a:r>
              <a:rPr lang="en-US" strike="noStrike" spc="-1" dirty="0">
                <a:solidFill>
                  <a:srgbClr val="000000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.</a:t>
            </a:r>
          </a:p>
        </p:txBody>
      </p:sp>
      <p:sp>
        <p:nvSpPr>
          <p:cNvPr id="143" name="육각형 4"/>
          <p:cNvSpPr/>
          <p:nvPr/>
        </p:nvSpPr>
        <p:spPr>
          <a:xfrm>
            <a:off x="1125030" y="231624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noFill/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44" name="육각형 5"/>
          <p:cNvSpPr/>
          <p:nvPr/>
        </p:nvSpPr>
        <p:spPr>
          <a:xfrm>
            <a:off x="1125030" y="304236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noFill/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45" name="육각형 6"/>
          <p:cNvSpPr/>
          <p:nvPr/>
        </p:nvSpPr>
        <p:spPr>
          <a:xfrm>
            <a:off x="1125030" y="376848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gradFill>
            <a:gsLst>
              <a:gs pos="0">
                <a:schemeClr val="accent1">
                  <a:lumMod val="5000"/>
                  <a:lumOff val="95000"/>
                </a:schemeClr>
              </a:gs>
              <a:gs pos="41000">
                <a:schemeClr val="accent1">
                  <a:lumMod val="45000"/>
                  <a:lumOff val="55000"/>
                </a:schemeClr>
              </a:gs>
              <a:gs pos="83000">
                <a:schemeClr val="accent1">
                  <a:lumMod val="45000"/>
                  <a:lumOff val="55000"/>
                </a:schemeClr>
              </a:gs>
              <a:gs pos="100000">
                <a:srgbClr val="516486"/>
              </a:gs>
            </a:gsLst>
            <a:lin ang="5400000" scaled="1"/>
          </a:gradFill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46" name="육각형 7"/>
          <p:cNvSpPr/>
          <p:nvPr/>
        </p:nvSpPr>
        <p:spPr>
          <a:xfrm>
            <a:off x="1795155" y="340236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noFill/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47" name="육각형 8"/>
          <p:cNvSpPr/>
          <p:nvPr/>
        </p:nvSpPr>
        <p:spPr>
          <a:xfrm>
            <a:off x="1785630" y="268092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blipFill dpi="0" rotWithShape="1">
            <a:blip r:embed="rId2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48" name="육각형 9"/>
          <p:cNvSpPr/>
          <p:nvPr/>
        </p:nvSpPr>
        <p:spPr>
          <a:xfrm>
            <a:off x="2455755" y="303948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noFill/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49" name="육각형 10"/>
          <p:cNvSpPr/>
          <p:nvPr/>
        </p:nvSpPr>
        <p:spPr>
          <a:xfrm>
            <a:off x="2269110" y="412956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blipFill dpi="0" rotWithShape="1">
            <a:blip r:embed="rId3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50" name="육각형 11"/>
          <p:cNvSpPr/>
          <p:nvPr/>
        </p:nvSpPr>
        <p:spPr>
          <a:xfrm>
            <a:off x="3116355" y="340236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blipFill dpi="0" rotWithShape="1">
            <a:blip r:embed="rId4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51" name="육각형 12"/>
          <p:cNvSpPr/>
          <p:nvPr/>
        </p:nvSpPr>
        <p:spPr>
          <a:xfrm>
            <a:off x="3786120" y="303948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blipFill dpi="0" rotWithShape="1">
            <a:blip r:embed="rId5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52" name="육각형 13"/>
          <p:cNvSpPr/>
          <p:nvPr/>
        </p:nvSpPr>
        <p:spPr>
          <a:xfrm>
            <a:off x="1785630" y="1955880"/>
            <a:ext cx="842040" cy="725760"/>
          </a:xfrm>
          <a:prstGeom prst="hexagon">
            <a:avLst>
              <a:gd name="adj" fmla="val 25000"/>
              <a:gd name="vf" fmla="val 115470"/>
            </a:avLst>
          </a:prstGeom>
          <a:blipFill dpi="0" rotWithShape="1">
            <a:blip r:embed="rId6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53" name="육각형 3"/>
          <p:cNvSpPr/>
          <p:nvPr/>
        </p:nvSpPr>
        <p:spPr>
          <a:xfrm>
            <a:off x="141870" y="2679120"/>
            <a:ext cx="1627920" cy="1403280"/>
          </a:xfrm>
          <a:prstGeom prst="hexagon">
            <a:avLst>
              <a:gd name="adj" fmla="val 25000"/>
              <a:gd name="vf" fmla="val 115470"/>
            </a:avLst>
          </a:prstGeom>
          <a:blipFill dpi="0" rotWithShape="1">
            <a:blip r:embed="rId7" cstate="print">
              <a:extLst>
                <a:ext uri="{28A0092B-C50C-407E-A947-70E740481C1C}">
                  <a14:useLocalDpi xmlns:a14="http://schemas.microsoft.com/office/drawing/2010/main" val="0"/>
                </a:ext>
              </a:extLst>
            </a:blip>
            <a:srcRect/>
            <a:stretch>
              <a:fillRect/>
            </a:stretch>
          </a:blipFill>
          <a:ln w="19050">
            <a:solidFill>
              <a:srgbClr val="000000"/>
            </a:solidFill>
            <a:miter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154" name="제목 배경"/>
          <p:cNvSpPr/>
          <p:nvPr/>
        </p:nvSpPr>
        <p:spPr>
          <a:xfrm>
            <a:off x="4628160" y="2867400"/>
            <a:ext cx="7562880" cy="991440"/>
          </a:xfrm>
          <a:prstGeom prst="rect">
            <a:avLst/>
          </a:prstGeom>
          <a:solidFill>
            <a:srgbClr val="203864">
              <a:alpha val="78000"/>
            </a:srgbClr>
          </a:solidFill>
          <a:ln w="1270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r>
              <a:rPr lang="ko-KR" altLang="en-US" sz="32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프로젝트 </a:t>
            </a:r>
            <a:r>
              <a:rPr lang="en-US" altLang="ko-KR" sz="32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#2 (YOLO) </a:t>
            </a:r>
            <a:r>
              <a:rPr lang="ko-KR" altLang="en-US" sz="32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결과</a:t>
            </a:r>
            <a:r>
              <a:rPr lang="en-US" altLang="ko-KR" sz="32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 </a:t>
            </a:r>
            <a:r>
              <a:rPr lang="ko-KR" altLang="en-US" sz="3200" b="1" dirty="0">
                <a:solidFill>
                  <a:schemeClr val="bg1"/>
                </a:solidFill>
                <a:latin typeface="나눔스퀘어_ac" panose="020B0600000101010101" pitchFamily="50" charset="-127"/>
                <a:ea typeface="나눔스퀘어_ac" panose="020B0600000101010101" pitchFamily="50" charset="-127"/>
              </a:rPr>
              <a:t>발표</a:t>
            </a:r>
          </a:p>
        </p:txBody>
      </p:sp>
      <p:cxnSp>
        <p:nvCxnSpPr>
          <p:cNvPr id="4" name="직선 연결선 3">
            <a:extLst>
              <a:ext uri="{FF2B5EF4-FFF2-40B4-BE49-F238E27FC236}">
                <a16:creationId xmlns:a16="http://schemas.microsoft.com/office/drawing/2014/main" id="{389F2481-EB20-2E0D-69FD-0231EC57DFBB}"/>
              </a:ext>
            </a:extLst>
          </p:cNvPr>
          <p:cNvCxnSpPr>
            <a:cxnSpLocks/>
          </p:cNvCxnSpPr>
          <p:nvPr/>
        </p:nvCxnSpPr>
        <p:spPr>
          <a:xfrm>
            <a:off x="11430000" y="4082400"/>
            <a:ext cx="770565" cy="0"/>
          </a:xfrm>
          <a:prstGeom prst="line">
            <a:avLst/>
          </a:prstGeom>
          <a:ln w="25400">
            <a:solidFill>
              <a:srgbClr val="5164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" name="직선 연결선 2">
            <a:extLst>
              <a:ext uri="{FF2B5EF4-FFF2-40B4-BE49-F238E27FC236}">
                <a16:creationId xmlns:a16="http://schemas.microsoft.com/office/drawing/2014/main" id="{C6EF978C-EBE0-203D-7F81-28BE2F0D052E}"/>
              </a:ext>
            </a:extLst>
          </p:cNvPr>
          <p:cNvCxnSpPr>
            <a:cxnSpLocks/>
          </p:cNvCxnSpPr>
          <p:nvPr/>
        </p:nvCxnSpPr>
        <p:spPr>
          <a:xfrm>
            <a:off x="4605709" y="6435075"/>
            <a:ext cx="7589855" cy="0"/>
          </a:xfrm>
          <a:prstGeom prst="line">
            <a:avLst/>
          </a:prstGeom>
          <a:ln w="19050">
            <a:solidFill>
              <a:srgbClr val="516486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6" name="TextBox 5">
            <a:extLst>
              <a:ext uri="{FF2B5EF4-FFF2-40B4-BE49-F238E27FC236}">
                <a16:creationId xmlns:a16="http://schemas.microsoft.com/office/drawing/2014/main" id="{E0E6E53C-8AB6-3923-1DC5-13162011AE8E}"/>
              </a:ext>
            </a:extLst>
          </p:cNvPr>
          <p:cNvSpPr txBox="1"/>
          <p:nvPr/>
        </p:nvSpPr>
        <p:spPr>
          <a:xfrm>
            <a:off x="8745372" y="5565285"/>
            <a:ext cx="3344779" cy="86979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r">
              <a:lnSpc>
                <a:spcPct val="150000"/>
              </a:lnSpc>
            </a:pP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충북대학교 산업인공지능학과</a:t>
            </a:r>
            <a:endParaRPr lang="en-US" altLang="ko-KR" dirty="0"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algn="r">
              <a:lnSpc>
                <a:spcPct val="150000"/>
              </a:lnSpc>
            </a:pP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[2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조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]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송동건</a:t>
            </a:r>
            <a:r>
              <a:rPr lang="en-US" altLang="ko-KR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, </a:t>
            </a:r>
            <a:r>
              <a:rPr lang="ko-KR" altLang="en-US" dirty="0">
                <a:latin typeface="나눔스퀘어" panose="020B0600000101010101" pitchFamily="50" charset="-127"/>
                <a:ea typeface="나눔스퀘어" panose="020B0600000101010101" pitchFamily="50" charset="-127"/>
              </a:rPr>
              <a:t>이진우</a:t>
            </a:r>
          </a:p>
        </p:txBody>
      </p:sp>
      <p:pic>
        <p:nvPicPr>
          <p:cNvPr id="7" name="그림 6">
            <a:extLst>
              <a:ext uri="{FF2B5EF4-FFF2-40B4-BE49-F238E27FC236}">
                <a16:creationId xmlns:a16="http://schemas.microsoft.com/office/drawing/2014/main" id="{EE843895-461A-D52E-5F9A-5EC4F6DFFA07}"/>
              </a:ext>
            </a:extLst>
          </p:cNvPr>
          <p:cNvPicPr>
            <a:picLocks noChangeAspect="1"/>
          </p:cNvPicPr>
          <p:nvPr/>
        </p:nvPicPr>
        <p:blipFill rotWithShape="1">
          <a:blip r:embed="rId8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08226"/>
            <a:ext cx="2715963" cy="502586"/>
          </a:xfrm>
          <a:prstGeom prst="rect">
            <a:avLst/>
          </a:prstGeom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II.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모델 학습 </a:t>
            </a:r>
            <a:r>
              <a:rPr lang="en-US" altLang="ko-KR" sz="2400" dirty="0" smtClean="0">
                <a:solidFill>
                  <a:prstClr val="white"/>
                </a:solidFill>
                <a:latin typeface="나눔스퀘어"/>
                <a:ea typeface="나눔스퀘어"/>
              </a:rPr>
              <a:t>(</a:t>
            </a:r>
            <a:r>
              <a:rPr lang="en-US" altLang="ko-KR" sz="2400" dirty="0" smtClean="0">
                <a:solidFill>
                  <a:prstClr val="white"/>
                </a:solidFill>
                <a:latin typeface="나눔스퀘어"/>
                <a:ea typeface="나눔스퀘어"/>
              </a:rPr>
              <a:t>mask</a:t>
            </a:r>
            <a:r>
              <a:rPr lang="en-US" altLang="ko-KR" sz="2400" dirty="0" smtClean="0">
                <a:solidFill>
                  <a:prstClr val="white"/>
                </a:solidFill>
                <a:latin typeface="나눔스퀘어"/>
                <a:ea typeface="나눔스퀘어"/>
              </a:rPr>
              <a:t>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CDC52A-2C62-80DF-7E9F-414A6030A5A1}"/>
              </a:ext>
            </a:extLst>
          </p:cNvPr>
          <p:cNvSpPr txBox="1"/>
          <p:nvPr/>
        </p:nvSpPr>
        <p:spPr>
          <a:xfrm>
            <a:off x="155912" y="944638"/>
            <a:ext cx="10112800" cy="2157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딥러닝 학습 환경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(HW) PC </a:t>
            </a:r>
            <a:r>
              <a:rPr lang="ko-KR" altLang="en-US" sz="1600" i="1" dirty="0">
                <a:latin typeface="+mn-ea"/>
              </a:rPr>
              <a:t>사양</a:t>
            </a:r>
            <a:r>
              <a:rPr lang="en-US" altLang="ko-KR" sz="1600" i="1" dirty="0">
                <a:latin typeface="+mn-ea"/>
              </a:rPr>
              <a:t>, </a:t>
            </a:r>
            <a:r>
              <a:rPr lang="ko-KR" altLang="en-US" sz="1600" i="1" dirty="0">
                <a:latin typeface="+mn-ea"/>
              </a:rPr>
              <a:t>학습시간</a:t>
            </a:r>
            <a:r>
              <a:rPr lang="en-US" altLang="ko-KR" sz="1600" i="1" dirty="0">
                <a:latin typeface="+mn-ea"/>
              </a:rPr>
              <a:t/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	 </a:t>
            </a:r>
            <a:r>
              <a:rPr lang="en-US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CPU : 11th Gen Intel(R) Core(TM) i7-11800H @ 2.30GHz   2.30 GHz</a:t>
            </a:r>
            <a: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RAM : 16.0GB(15.8GB </a:t>
            </a:r>
            <a:r>
              <a:rPr lang="ko-KR" altLang="en-US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 가능</a:t>
            </a:r>
            <a:r>
              <a:rPr lang="en-US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GPU : </a:t>
            </a:r>
            <a:r>
              <a:rPr lang="en-US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NVIDIA GeForce RTX 3070 Laptop GPU, 8192MiB</a:t>
            </a:r>
            <a:r>
              <a:rPr lang="en-US" altLang="ko-KR" sz="1600" i="1" dirty="0">
                <a:latin typeface="+mn-ea"/>
              </a:rPr>
              <a:t/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(SW) CUDA 11.8 / </a:t>
            </a:r>
            <a:r>
              <a:rPr lang="en-US" altLang="ko-KR" sz="1600" i="1" dirty="0" err="1">
                <a:latin typeface="+mn-ea"/>
              </a:rPr>
              <a:t>PyTorch</a:t>
            </a:r>
            <a:r>
              <a:rPr lang="en-US" altLang="ko-KR" sz="1600" i="1" dirty="0">
                <a:latin typeface="+mn-ea"/>
              </a:rPr>
              <a:t> 2.0.0</a:t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Hyper-Parameter</a:t>
            </a:r>
            <a:r>
              <a:rPr lang="ko-KR" altLang="en-US" sz="1600" i="1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: </a:t>
            </a:r>
            <a:r>
              <a:rPr lang="en-US" altLang="ko-KR" sz="1600" i="1" dirty="0" smtClean="0">
                <a:latin typeface="+mn-ea"/>
              </a:rPr>
              <a:t>40 </a:t>
            </a:r>
            <a:r>
              <a:rPr lang="en-US" altLang="ko-KR" sz="1600" i="1" dirty="0">
                <a:latin typeface="+mn-ea"/>
              </a:rPr>
              <a:t>epoch, </a:t>
            </a:r>
            <a:r>
              <a:rPr lang="en-US" altLang="ko-KR" sz="1600" i="1" dirty="0" smtClean="0">
                <a:latin typeface="+mn-ea"/>
              </a:rPr>
              <a:t>32</a:t>
            </a:r>
            <a:r>
              <a:rPr lang="en-US" altLang="ko-KR" sz="1600" i="1" dirty="0" smtClean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batch size, 640 </a:t>
            </a:r>
            <a:r>
              <a:rPr lang="en-US" altLang="ko-KR" sz="1600" i="1" dirty="0" err="1">
                <a:latin typeface="+mn-ea"/>
              </a:rPr>
              <a:t>Img</a:t>
            </a:r>
            <a:r>
              <a:rPr lang="en-US" altLang="ko-KR" sz="1600" i="1" dirty="0">
                <a:latin typeface="+mn-ea"/>
              </a:rPr>
              <a:t>. Size, optimizer-SGD(</a:t>
            </a:r>
            <a:r>
              <a:rPr lang="ko-KR" altLang="en-US" sz="1600" i="1" dirty="0">
                <a:latin typeface="+mn-ea"/>
              </a:rPr>
              <a:t>확률적 경사 </a:t>
            </a:r>
            <a:r>
              <a:rPr lang="ko-KR" altLang="en-US" sz="1600" i="1" dirty="0" err="1">
                <a:latin typeface="+mn-ea"/>
              </a:rPr>
              <a:t>하강법</a:t>
            </a:r>
            <a:r>
              <a:rPr lang="en-US" altLang="ko-KR" sz="1600" i="1" dirty="0">
                <a:latin typeface="+mn-ea"/>
              </a:rPr>
              <a:t>)</a:t>
            </a:r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180670" y="3101639"/>
            <a:ext cx="6915706" cy="34495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45407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II.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데이터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 </a:t>
            </a:r>
            <a:r>
              <a:rPr lang="ko-KR" altLang="en-US" sz="2400" dirty="0" smtClean="0">
                <a:solidFill>
                  <a:prstClr val="white"/>
                </a:solidFill>
                <a:latin typeface="나눔스퀘어"/>
                <a:ea typeface="나눔스퀘어"/>
              </a:rPr>
              <a:t>셋</a:t>
            </a:r>
            <a:r>
              <a:rPr lang="en-US" altLang="ko-KR" sz="2400" dirty="0" smtClean="0">
                <a:solidFill>
                  <a:prstClr val="white"/>
                </a:solidFill>
                <a:latin typeface="나눔스퀘어"/>
                <a:ea typeface="나눔스퀘어"/>
              </a:rPr>
              <a:t>(mask)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97A29F-A5AF-9F6A-D3E0-263F36B840AC}"/>
              </a:ext>
            </a:extLst>
          </p:cNvPr>
          <p:cNvSpPr txBox="1"/>
          <p:nvPr/>
        </p:nvSpPr>
        <p:spPr>
          <a:xfrm>
            <a:off x="155912" y="944638"/>
            <a:ext cx="11530120" cy="2451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학습 방법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YOLO V5 </a:t>
            </a:r>
            <a:r>
              <a:rPr lang="en-US" altLang="ko-KR" sz="1600" i="1" dirty="0">
                <a:latin typeface="+mn-ea"/>
              </a:rPr>
              <a:t>s</a:t>
            </a:r>
            <a:r>
              <a:rPr lang="en-US" altLang="ko-KR" sz="1600" i="1" dirty="0" smtClean="0">
                <a:latin typeface="+mn-ea"/>
              </a:rPr>
              <a:t> </a:t>
            </a:r>
            <a:r>
              <a:rPr lang="ko-KR" altLang="en-US" sz="1600" i="1" dirty="0">
                <a:latin typeface="+mn-ea"/>
              </a:rPr>
              <a:t>활용</a:t>
            </a:r>
            <a:r>
              <a:rPr lang="en-US" altLang="ko-KR" sz="1600" i="1" dirty="0">
                <a:latin typeface="+mn-ea"/>
              </a:rPr>
              <a:t/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</a:t>
            </a:r>
            <a:r>
              <a:rPr lang="en-US" altLang="ko-KR" sz="1600" i="1" dirty="0" smtClean="0">
                <a:latin typeface="+mn-ea"/>
              </a:rPr>
              <a:t>-</a:t>
            </a:r>
          </a:p>
          <a:p>
            <a:pPr>
              <a:lnSpc>
                <a:spcPts val="2300"/>
              </a:lnSpc>
            </a:pP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학습 출력 결과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- </a:t>
            </a:r>
            <a:r>
              <a:rPr lang="ko-KR" altLang="en-US" sz="1600" i="1" dirty="0" err="1">
                <a:latin typeface="+mn-ea"/>
              </a:rPr>
              <a:t>재현율</a:t>
            </a:r>
            <a:r>
              <a:rPr lang="ko-KR" altLang="en-US" sz="1600" i="1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: </a:t>
            </a:r>
            <a:r>
              <a:rPr lang="en-US" altLang="ko-KR" sz="1600" i="1" dirty="0" smtClean="0">
                <a:latin typeface="+mn-ea"/>
              </a:rPr>
              <a:t>0.886, </a:t>
            </a:r>
            <a:r>
              <a:rPr lang="ko-KR" altLang="en-US" sz="1600" i="1" dirty="0">
                <a:latin typeface="+mn-ea"/>
              </a:rPr>
              <a:t>정밀도</a:t>
            </a:r>
            <a:r>
              <a:rPr lang="en-US" altLang="ko-KR" sz="1600" i="1" dirty="0">
                <a:latin typeface="+mn-ea"/>
              </a:rPr>
              <a:t>: </a:t>
            </a:r>
            <a:r>
              <a:rPr lang="en-US" altLang="ko-KR" sz="1600" i="1" dirty="0" smtClean="0">
                <a:latin typeface="+mn-ea"/>
              </a:rPr>
              <a:t>0.933, </a:t>
            </a:r>
            <a:r>
              <a:rPr lang="en-US" altLang="ko-KR" sz="1600" i="1" dirty="0" err="1">
                <a:latin typeface="+mn-ea"/>
              </a:rPr>
              <a:t>mAP</a:t>
            </a:r>
            <a:r>
              <a:rPr lang="en-US" altLang="ko-KR" sz="1600" i="1" dirty="0">
                <a:latin typeface="+mn-ea"/>
              </a:rPr>
              <a:t> : </a:t>
            </a:r>
            <a:r>
              <a:rPr lang="en-US" altLang="ko-KR" sz="1600" i="1" dirty="0" smtClean="0">
                <a:latin typeface="+mn-ea"/>
              </a:rPr>
              <a:t>0.929 </a:t>
            </a:r>
            <a:r>
              <a:rPr lang="en-US" altLang="ko-KR" sz="1600" i="1" dirty="0">
                <a:latin typeface="+mn-ea"/>
              </a:rPr>
              <a:t>(all)</a:t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- </a:t>
            </a:r>
            <a:r>
              <a:rPr lang="ko-KR" altLang="en-US" sz="1600" i="1" dirty="0">
                <a:latin typeface="+mn-ea"/>
              </a:rPr>
              <a:t>학습 시간 약 </a:t>
            </a:r>
            <a:r>
              <a:rPr lang="en-US" altLang="ko-KR" sz="1600" i="1" dirty="0" smtClean="0">
                <a:latin typeface="+mn-ea"/>
              </a:rPr>
              <a:t>45</a:t>
            </a:r>
            <a:r>
              <a:rPr lang="en-US" altLang="ko-KR" sz="1600" i="1" dirty="0" smtClean="0">
                <a:latin typeface="+mn-ea"/>
              </a:rPr>
              <a:t>m </a:t>
            </a:r>
            <a:r>
              <a:rPr lang="ko-KR" altLang="en-US" sz="1600" i="1" dirty="0">
                <a:latin typeface="+mn-ea"/>
              </a:rPr>
              <a:t>소요</a:t>
            </a:r>
            <a:endParaRPr lang="en-US" altLang="ko-KR" sz="1600" i="1" dirty="0">
              <a:latin typeface="+mn-ea"/>
            </a:endParaRPr>
          </a:p>
        </p:txBody>
      </p:sp>
      <p:pic>
        <p:nvPicPr>
          <p:cNvPr id="7" name="그림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55912" y="5597606"/>
            <a:ext cx="10431331" cy="1019317"/>
          </a:xfrm>
          <a:prstGeom prst="rect">
            <a:avLst/>
          </a:prstGeom>
        </p:spPr>
      </p:pic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2666D72D-C279-198D-6A9A-FFABB47E0652}"/>
              </a:ext>
            </a:extLst>
          </p:cNvPr>
          <p:cNvSpPr/>
          <p:nvPr/>
        </p:nvSpPr>
        <p:spPr>
          <a:xfrm>
            <a:off x="3823181" y="5800806"/>
            <a:ext cx="2329043" cy="80165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3958" y="1619524"/>
            <a:ext cx="11347829" cy="304526"/>
          </a:xfrm>
          <a:prstGeom prst="rect">
            <a:avLst/>
          </a:prstGeom>
        </p:spPr>
      </p:pic>
      <p:pic>
        <p:nvPicPr>
          <p:cNvPr id="9" name="그림 8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155912" y="4896006"/>
            <a:ext cx="8002117" cy="533474"/>
          </a:xfrm>
          <a:prstGeom prst="rect">
            <a:avLst/>
          </a:prstGeom>
        </p:spPr>
      </p:pic>
      <p:pic>
        <p:nvPicPr>
          <p:cNvPr id="11" name="그림 10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155912" y="3808860"/>
            <a:ext cx="10964531" cy="885949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4070770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III. </a:t>
            </a:r>
            <a:r>
              <a:rPr kumimoji="0" lang="ko-KR" altLang="en-US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모델 개발의 차별성 </a:t>
            </a:r>
            <a:r>
              <a:rPr kumimoji="0" lang="en-US" altLang="ko-KR" sz="2400" b="0" i="0" u="none" strike="noStrike" kern="1200" cap="none" spc="0" normalizeH="0" baseline="0" dirty="0" smtClean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(mask)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40E5793-B453-15C8-E5A1-63D7859D8FC4}"/>
              </a:ext>
            </a:extLst>
          </p:cNvPr>
          <p:cNvSpPr txBox="1"/>
          <p:nvPr/>
        </p:nvSpPr>
        <p:spPr>
          <a:xfrm>
            <a:off x="155912" y="944638"/>
            <a:ext cx="10204240" cy="215700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정확도 향상 방법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</a:t>
            </a:r>
            <a:r>
              <a:rPr lang="ko-KR" altLang="en-US" sz="1600" i="1" dirty="0">
                <a:latin typeface="+mn-ea"/>
              </a:rPr>
              <a:t>여러 프로젝트로 검증된 </a:t>
            </a:r>
            <a:r>
              <a:rPr lang="en-US" altLang="ko-KR" sz="1600" i="1" dirty="0">
                <a:latin typeface="+mn-ea"/>
              </a:rPr>
              <a:t>Kaggle Dataset</a:t>
            </a:r>
            <a:r>
              <a:rPr lang="ko-KR" altLang="en-US" sz="1600" i="1" dirty="0">
                <a:latin typeface="+mn-ea"/>
              </a:rPr>
              <a:t>을 사용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</a:t>
            </a:r>
            <a:r>
              <a:rPr lang="en-US" altLang="ko-KR" sz="1600" i="1" dirty="0" smtClean="0">
                <a:latin typeface="+mn-ea"/>
              </a:rPr>
              <a:t>- </a:t>
            </a:r>
            <a:r>
              <a:rPr lang="en-US" altLang="ko-KR" sz="1600" dirty="0" smtClean="0"/>
              <a:t> </a:t>
            </a:r>
            <a:r>
              <a:rPr lang="ko-KR" altLang="en-US" sz="1600" dirty="0" smtClean="0"/>
              <a:t>데이터 증량을 통한 </a:t>
            </a:r>
            <a:r>
              <a:rPr lang="ko-KR" altLang="en-US" sz="1600" dirty="0" err="1" smtClean="0"/>
              <a:t>학습데이터</a:t>
            </a:r>
            <a:r>
              <a:rPr lang="ko-KR" altLang="en-US" sz="1600" dirty="0" smtClean="0"/>
              <a:t> 추가확보</a:t>
            </a:r>
            <a:endParaRPr lang="en-US" altLang="ko-KR" sz="1600" dirty="0" smtClean="0"/>
          </a:p>
          <a:p>
            <a:pPr>
              <a:lnSpc>
                <a:spcPts val="2300"/>
              </a:lnSpc>
            </a:pPr>
            <a:r>
              <a:rPr lang="en-US" altLang="ko-KR" sz="1600" dirty="0"/>
              <a:t> </a:t>
            </a:r>
            <a:r>
              <a:rPr lang="en-US" altLang="ko-KR" sz="1600" dirty="0" smtClean="0"/>
              <a:t> </a:t>
            </a:r>
            <a:r>
              <a:rPr lang="en-US" altLang="ko-KR" sz="1600" i="1" dirty="0" smtClean="0">
                <a:latin typeface="+mn-ea"/>
              </a:rPr>
              <a:t>- </a:t>
            </a:r>
            <a:r>
              <a:rPr lang="en-US" altLang="ko-KR" sz="1600" dirty="0" smtClean="0"/>
              <a:t> face</a:t>
            </a:r>
            <a:r>
              <a:rPr lang="ko-KR" altLang="en-US" sz="1600" dirty="0" smtClean="0"/>
              <a:t>를 추가 하지 못함</a:t>
            </a:r>
            <a:endParaRPr lang="en-US" altLang="ko-KR" sz="1600" dirty="0"/>
          </a:p>
          <a:p>
            <a:pPr>
              <a:lnSpc>
                <a:spcPts val="2300"/>
              </a:lnSpc>
            </a:pPr>
            <a:endParaRPr lang="ko-KR" altLang="en-US" sz="1600" dirty="0" smtClean="0"/>
          </a:p>
          <a:p>
            <a:pPr>
              <a:lnSpc>
                <a:spcPts val="2300"/>
              </a:lnSpc>
            </a:pPr>
            <a:r>
              <a:rPr lang="en-US" altLang="ko-KR" sz="1600" i="1" dirty="0" smtClean="0">
                <a:latin typeface="+mn-ea"/>
              </a:rPr>
              <a:t>  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</a:t>
            </a:r>
            <a:r>
              <a:rPr lang="en-US" altLang="ko-KR" sz="1600" i="1" dirty="0" smtClean="0">
                <a:latin typeface="+mn-ea"/>
              </a:rPr>
              <a:t> - </a:t>
            </a:r>
            <a:r>
              <a:rPr lang="en-US" altLang="ko-KR" sz="1600" i="1" dirty="0">
                <a:latin typeface="+mn-ea"/>
              </a:rPr>
              <a:t>V5 </a:t>
            </a:r>
            <a:r>
              <a:rPr lang="ko-KR" altLang="en-US" sz="1600" i="1" dirty="0">
                <a:latin typeface="+mn-ea"/>
              </a:rPr>
              <a:t>모델 중 추론 속도가 빠른 </a:t>
            </a:r>
            <a:r>
              <a:rPr lang="en-US" altLang="ko-KR" sz="1600" i="1" dirty="0" smtClean="0">
                <a:latin typeface="+mn-ea"/>
              </a:rPr>
              <a:t>YOLO-V5-S </a:t>
            </a:r>
            <a:r>
              <a:rPr lang="ko-KR" altLang="en-US" sz="1600" i="1" dirty="0">
                <a:latin typeface="+mn-ea"/>
              </a:rPr>
              <a:t>사용</a:t>
            </a:r>
            <a:endParaRPr lang="en-US" altLang="ko-KR" sz="1600" i="1" dirty="0">
              <a:latin typeface="+mn-ea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73678F-9190-4D2D-8514-2C36B47815C7}"/>
              </a:ext>
            </a:extLst>
          </p:cNvPr>
          <p:cNvSpPr txBox="1"/>
          <p:nvPr/>
        </p:nvSpPr>
        <p:spPr>
          <a:xfrm>
            <a:off x="8205619" y="2759591"/>
            <a:ext cx="2028316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 smtClean="0"/>
              <a:t>데이터 증량 예시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9BB1B6-EC1D-8439-68BB-06ACC2B04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22" name="그림 21">
            <a:extLst>
              <a:ext uri="{FF2B5EF4-FFF2-40B4-BE49-F238E27FC236}">
                <a16:creationId xmlns:a16="http://schemas.microsoft.com/office/drawing/2014/main" id="{F230624B-838E-0FD4-95B0-3ED0BD41A130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513751" y="3780931"/>
            <a:ext cx="5432978" cy="2065771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94995AEA-1CF3-893A-8936-F13CCED39C51}"/>
              </a:ext>
            </a:extLst>
          </p:cNvPr>
          <p:cNvSpPr/>
          <p:nvPr/>
        </p:nvSpPr>
        <p:spPr>
          <a:xfrm>
            <a:off x="513750" y="4702362"/>
            <a:ext cx="5432979" cy="364938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298032" y="1047807"/>
            <a:ext cx="1552934" cy="1552934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9450925" y="1047807"/>
            <a:ext cx="1566020" cy="15529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69661077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9" name="그림 8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36698" y="896784"/>
            <a:ext cx="3523435" cy="2650484"/>
          </a:xfrm>
          <a:prstGeom prst="rect">
            <a:avLst/>
          </a:prstGeom>
        </p:spPr>
      </p:pic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IV.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결과 및 토의 </a:t>
            </a:r>
            <a:r>
              <a:rPr lang="en-US" altLang="ko-KR" sz="2400" dirty="0" smtClean="0">
                <a:solidFill>
                  <a:prstClr val="white"/>
                </a:solidFill>
                <a:latin typeface="나눔스퀘어"/>
                <a:ea typeface="나눔스퀘어"/>
              </a:rPr>
              <a:t>(mask)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95837F5-934B-2CDB-C4BE-4A4A7ACF5E21}"/>
              </a:ext>
            </a:extLst>
          </p:cNvPr>
          <p:cNvSpPr txBox="1"/>
          <p:nvPr/>
        </p:nvSpPr>
        <p:spPr>
          <a:xfrm>
            <a:off x="155912" y="944638"/>
            <a:ext cx="9381280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검증 결과</a:t>
            </a:r>
            <a:r>
              <a:rPr lang="en-US" altLang="ko-KR" sz="2000" b="1" dirty="0">
                <a:latin typeface="+mn-ea"/>
              </a:rPr>
              <a:t/>
            </a:r>
            <a:br>
              <a:rPr lang="en-US" altLang="ko-KR" sz="2000" b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Confusion matrix </a:t>
            </a:r>
            <a:r>
              <a:rPr lang="ko-KR" altLang="en-US" sz="1600" i="1" dirty="0">
                <a:latin typeface="+mn-ea"/>
              </a:rPr>
              <a:t>및 평가지표</a:t>
            </a:r>
            <a:r>
              <a:rPr lang="en-US" altLang="ko-KR" sz="1600" i="1" dirty="0">
                <a:latin typeface="+mn-ea"/>
              </a:rPr>
              <a:t/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Train : Valid : Test = 9 : </a:t>
            </a:r>
            <a:r>
              <a:rPr lang="en-US" altLang="ko-KR" sz="1600" i="1" dirty="0" smtClean="0">
                <a:latin typeface="+mn-ea"/>
              </a:rPr>
              <a:t>0.6 </a:t>
            </a:r>
            <a:r>
              <a:rPr lang="en-US" altLang="ko-KR" sz="1600" i="1" dirty="0">
                <a:latin typeface="+mn-ea"/>
              </a:rPr>
              <a:t>: </a:t>
            </a:r>
            <a:r>
              <a:rPr lang="en-US" altLang="ko-KR" sz="1600" i="1" dirty="0" smtClean="0">
                <a:latin typeface="+mn-ea"/>
              </a:rPr>
              <a:t>0.4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Model : YOLO V5 </a:t>
            </a:r>
            <a:r>
              <a:rPr lang="en-US" altLang="ko-KR" sz="1600" i="1" dirty="0">
                <a:latin typeface="+mn-ea"/>
              </a:rPr>
              <a:t>s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Summary : 157 layers / </a:t>
            </a:r>
            <a:r>
              <a:rPr lang="en-US" altLang="ko-KR" sz="1600" i="1" dirty="0" smtClean="0">
                <a:latin typeface="+mn-ea"/>
              </a:rPr>
              <a:t>7,015,519 </a:t>
            </a:r>
            <a:r>
              <a:rPr lang="en-US" altLang="ko-KR" sz="1600" i="1" dirty="0">
                <a:latin typeface="+mn-ea"/>
              </a:rPr>
              <a:t>parameters, 0 gradients, </a:t>
            </a:r>
            <a:r>
              <a:rPr lang="en-US" altLang="ko-KR" sz="1600" i="1" dirty="0" smtClean="0">
                <a:latin typeface="+mn-ea"/>
              </a:rPr>
              <a:t>15.8</a:t>
            </a:r>
            <a:r>
              <a:rPr lang="en-US" altLang="ko-KR" sz="1600" i="1" dirty="0" smtClean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GFLOPs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mAP50 : </a:t>
            </a:r>
            <a:r>
              <a:rPr lang="en-US" altLang="ko-KR" sz="1600" i="1" dirty="0" smtClean="0">
                <a:latin typeface="+mn-ea"/>
              </a:rPr>
              <a:t>/ </a:t>
            </a:r>
            <a:r>
              <a:rPr lang="ko-KR" altLang="en-US" sz="1600" i="1" dirty="0">
                <a:latin typeface="+mn-ea"/>
              </a:rPr>
              <a:t>평균 </a:t>
            </a:r>
            <a:r>
              <a:rPr lang="ko-KR" altLang="en-US" sz="1600" i="1" dirty="0" err="1">
                <a:latin typeface="+mn-ea"/>
              </a:rPr>
              <a:t>추론시간</a:t>
            </a:r>
            <a:r>
              <a:rPr lang="ko-KR" altLang="en-US" sz="1600" i="1" dirty="0">
                <a:latin typeface="+mn-ea"/>
              </a:rPr>
              <a:t> </a:t>
            </a:r>
            <a:r>
              <a:rPr lang="en-US" altLang="ko-KR" sz="1600" i="1" dirty="0" smtClean="0">
                <a:latin typeface="+mn-ea"/>
              </a:rPr>
              <a:t>:</a:t>
            </a:r>
            <a:endParaRPr lang="en-US" altLang="ko-KR" sz="1600" i="1" dirty="0">
              <a:latin typeface="+mn-ea"/>
            </a:endParaRPr>
          </a:p>
        </p:txBody>
      </p:sp>
      <p:sp>
        <p:nvSpPr>
          <p:cNvPr id="32" name="TextBox 31">
            <a:extLst>
              <a:ext uri="{FF2B5EF4-FFF2-40B4-BE49-F238E27FC236}">
                <a16:creationId xmlns:a16="http://schemas.microsoft.com/office/drawing/2014/main" id="{C0C0720D-E141-6901-0A5B-3C81CF44A74C}"/>
              </a:ext>
            </a:extLst>
          </p:cNvPr>
          <p:cNvSpPr txBox="1"/>
          <p:nvPr/>
        </p:nvSpPr>
        <p:spPr>
          <a:xfrm>
            <a:off x="8805672" y="1184657"/>
            <a:ext cx="667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0.89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A103982B-BECD-1B92-1E16-EC686D9CE151}"/>
              </a:ext>
            </a:extLst>
          </p:cNvPr>
          <p:cNvSpPr txBox="1"/>
          <p:nvPr/>
        </p:nvSpPr>
        <p:spPr>
          <a:xfrm>
            <a:off x="8788972" y="2037360"/>
            <a:ext cx="667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0.01</a:t>
            </a:r>
            <a:endParaRPr lang="ko-KR" altLang="en-US" dirty="0"/>
          </a:p>
        </p:txBody>
      </p:sp>
      <p:sp>
        <p:nvSpPr>
          <p:cNvPr id="34" name="TextBox 33">
            <a:extLst>
              <a:ext uri="{FF2B5EF4-FFF2-40B4-BE49-F238E27FC236}">
                <a16:creationId xmlns:a16="http://schemas.microsoft.com/office/drawing/2014/main" id="{8DE31306-96F4-529E-AE25-6321BA686782}"/>
              </a:ext>
            </a:extLst>
          </p:cNvPr>
          <p:cNvSpPr txBox="1"/>
          <p:nvPr/>
        </p:nvSpPr>
        <p:spPr>
          <a:xfrm>
            <a:off x="8788972" y="2854226"/>
            <a:ext cx="667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0.10</a:t>
            </a:r>
            <a:endParaRPr lang="ko-KR" altLang="en-US" dirty="0"/>
          </a:p>
        </p:txBody>
      </p:sp>
      <p:sp>
        <p:nvSpPr>
          <p:cNvPr id="35" name="TextBox 34">
            <a:extLst>
              <a:ext uri="{FF2B5EF4-FFF2-40B4-BE49-F238E27FC236}">
                <a16:creationId xmlns:a16="http://schemas.microsoft.com/office/drawing/2014/main" id="{9EA418D7-0135-AC56-340E-748735D22B5C}"/>
              </a:ext>
            </a:extLst>
          </p:cNvPr>
          <p:cNvSpPr txBox="1"/>
          <p:nvPr/>
        </p:nvSpPr>
        <p:spPr>
          <a:xfrm>
            <a:off x="9612996" y="2854226"/>
            <a:ext cx="667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0.06</a:t>
            </a:r>
            <a:endParaRPr lang="ko-KR" altLang="en-US" dirty="0"/>
          </a:p>
        </p:txBody>
      </p:sp>
      <p:sp>
        <p:nvSpPr>
          <p:cNvPr id="36" name="TextBox 35">
            <a:extLst>
              <a:ext uri="{FF2B5EF4-FFF2-40B4-BE49-F238E27FC236}">
                <a16:creationId xmlns:a16="http://schemas.microsoft.com/office/drawing/2014/main" id="{F81E9927-C913-2AFC-C181-0DB8EAE7518B}"/>
              </a:ext>
            </a:extLst>
          </p:cNvPr>
          <p:cNvSpPr txBox="1"/>
          <p:nvPr/>
        </p:nvSpPr>
        <p:spPr>
          <a:xfrm>
            <a:off x="9612996" y="2033636"/>
            <a:ext cx="667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0.93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B97A5A62-3BB3-A3D6-7CE3-895146D87B01}"/>
              </a:ext>
            </a:extLst>
          </p:cNvPr>
          <p:cNvSpPr txBox="1"/>
          <p:nvPr/>
        </p:nvSpPr>
        <p:spPr>
          <a:xfrm>
            <a:off x="10422699" y="2033636"/>
            <a:ext cx="667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>
                <a:solidFill>
                  <a:schemeClr val="bg1"/>
                </a:solidFill>
              </a:rPr>
              <a:t>0.39</a:t>
            </a:r>
            <a:endParaRPr lang="ko-KR" altLang="en-US" dirty="0">
              <a:solidFill>
                <a:schemeClr val="bg1"/>
              </a:solidFill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F443A39B-C3C2-E06C-167C-5632B31230B0}"/>
              </a:ext>
            </a:extLst>
          </p:cNvPr>
          <p:cNvSpPr txBox="1"/>
          <p:nvPr/>
        </p:nvSpPr>
        <p:spPr>
          <a:xfrm>
            <a:off x="10422699" y="1213046"/>
            <a:ext cx="66751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smtClean="0"/>
              <a:t>0.61</a:t>
            </a:r>
            <a:endParaRPr lang="ko-KR" altLang="en-US" dirty="0"/>
          </a:p>
        </p:txBody>
      </p:sp>
      <p:sp>
        <p:nvSpPr>
          <p:cNvPr id="39" name="TextBox 38">
            <a:extLst>
              <a:ext uri="{FF2B5EF4-FFF2-40B4-BE49-F238E27FC236}">
                <a16:creationId xmlns:a16="http://schemas.microsoft.com/office/drawing/2014/main" id="{BB41067E-1973-2F9F-99F7-15ECE6D783F5}"/>
              </a:ext>
            </a:extLst>
          </p:cNvPr>
          <p:cNvSpPr txBox="1"/>
          <p:nvPr/>
        </p:nvSpPr>
        <p:spPr>
          <a:xfrm>
            <a:off x="8858272" y="3381339"/>
            <a:ext cx="2940914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 smtClean="0"/>
              <a:t>mask             no mask        </a:t>
            </a:r>
            <a:r>
              <a:rPr lang="en-US" altLang="ko-KR" sz="1000" b="1" dirty="0"/>
              <a:t>Background</a:t>
            </a:r>
            <a:endParaRPr lang="ko-KR" altLang="en-US" sz="1000" b="1" dirty="0"/>
          </a:p>
        </p:txBody>
      </p:sp>
      <p:sp>
        <p:nvSpPr>
          <p:cNvPr id="40" name="TextBox 39">
            <a:extLst>
              <a:ext uri="{FF2B5EF4-FFF2-40B4-BE49-F238E27FC236}">
                <a16:creationId xmlns:a16="http://schemas.microsoft.com/office/drawing/2014/main" id="{2C1C1454-7A57-A245-057F-C18C62DE9BB9}"/>
              </a:ext>
            </a:extLst>
          </p:cNvPr>
          <p:cNvSpPr txBox="1"/>
          <p:nvPr/>
        </p:nvSpPr>
        <p:spPr>
          <a:xfrm rot="10800000">
            <a:off x="8285121" y="1002958"/>
            <a:ext cx="492443" cy="2426042"/>
          </a:xfrm>
          <a:prstGeom prst="rect">
            <a:avLst/>
          </a:prstGeom>
          <a:noFill/>
        </p:spPr>
        <p:txBody>
          <a:bodyPr vert="eaVert" wrap="square" rtlCol="0">
            <a:spAutoFit/>
          </a:bodyPr>
          <a:lstStyle/>
          <a:p>
            <a:r>
              <a:rPr lang="en-US" altLang="ko-KR" sz="1000" b="1" dirty="0"/>
              <a:t>                          Predicted</a:t>
            </a:r>
          </a:p>
          <a:p>
            <a:r>
              <a:rPr lang="en-US" altLang="ko-KR" sz="1000" b="1" dirty="0"/>
              <a:t>Background   </a:t>
            </a:r>
            <a:r>
              <a:rPr lang="en-US" altLang="ko-KR" sz="1000" b="1" dirty="0" smtClean="0"/>
              <a:t>   no mask           </a:t>
            </a:r>
            <a:r>
              <a:rPr lang="en-US" altLang="ko-KR" sz="1000" b="1" dirty="0" err="1" smtClean="0"/>
              <a:t>mask</a:t>
            </a:r>
            <a:endParaRPr lang="ko-KR" altLang="en-US" sz="1000" b="1" dirty="0"/>
          </a:p>
        </p:txBody>
      </p:sp>
      <p:sp>
        <p:nvSpPr>
          <p:cNvPr id="42" name="TextBox 41">
            <a:extLst>
              <a:ext uri="{FF2B5EF4-FFF2-40B4-BE49-F238E27FC236}">
                <a16:creationId xmlns:a16="http://schemas.microsoft.com/office/drawing/2014/main" id="{02B81E32-6F1C-E39A-CE29-097823AF9689}"/>
              </a:ext>
            </a:extLst>
          </p:cNvPr>
          <p:cNvSpPr txBox="1"/>
          <p:nvPr/>
        </p:nvSpPr>
        <p:spPr>
          <a:xfrm>
            <a:off x="11410987" y="1230853"/>
            <a:ext cx="3939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0.8</a:t>
            </a:r>
          </a:p>
        </p:txBody>
      </p:sp>
      <p:sp>
        <p:nvSpPr>
          <p:cNvPr id="43" name="TextBox 42">
            <a:extLst>
              <a:ext uri="{FF2B5EF4-FFF2-40B4-BE49-F238E27FC236}">
                <a16:creationId xmlns:a16="http://schemas.microsoft.com/office/drawing/2014/main" id="{FDBB2D62-5A73-60A4-D9C3-BE530F30C700}"/>
              </a:ext>
            </a:extLst>
          </p:cNvPr>
          <p:cNvSpPr txBox="1"/>
          <p:nvPr/>
        </p:nvSpPr>
        <p:spPr>
          <a:xfrm>
            <a:off x="11405269" y="1759983"/>
            <a:ext cx="3939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0.6</a:t>
            </a:r>
          </a:p>
        </p:txBody>
      </p:sp>
      <p:sp>
        <p:nvSpPr>
          <p:cNvPr id="44" name="TextBox 43">
            <a:extLst>
              <a:ext uri="{FF2B5EF4-FFF2-40B4-BE49-F238E27FC236}">
                <a16:creationId xmlns:a16="http://schemas.microsoft.com/office/drawing/2014/main" id="{F5BBAF8C-3BC6-A583-F422-E5B4CA28BCE9}"/>
              </a:ext>
            </a:extLst>
          </p:cNvPr>
          <p:cNvSpPr txBox="1"/>
          <p:nvPr/>
        </p:nvSpPr>
        <p:spPr>
          <a:xfrm>
            <a:off x="11407533" y="2279969"/>
            <a:ext cx="3939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0.4</a:t>
            </a:r>
          </a:p>
        </p:txBody>
      </p:sp>
      <p:sp>
        <p:nvSpPr>
          <p:cNvPr id="45" name="TextBox 44">
            <a:extLst>
              <a:ext uri="{FF2B5EF4-FFF2-40B4-BE49-F238E27FC236}">
                <a16:creationId xmlns:a16="http://schemas.microsoft.com/office/drawing/2014/main" id="{5CA4045C-FA8D-D7FA-65F4-0AE98F003165}"/>
              </a:ext>
            </a:extLst>
          </p:cNvPr>
          <p:cNvSpPr txBox="1"/>
          <p:nvPr/>
        </p:nvSpPr>
        <p:spPr>
          <a:xfrm>
            <a:off x="11407533" y="2808689"/>
            <a:ext cx="3939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0.2</a:t>
            </a:r>
          </a:p>
        </p:txBody>
      </p:sp>
      <p:sp>
        <p:nvSpPr>
          <p:cNvPr id="46" name="TextBox 45">
            <a:extLst>
              <a:ext uri="{FF2B5EF4-FFF2-40B4-BE49-F238E27FC236}">
                <a16:creationId xmlns:a16="http://schemas.microsoft.com/office/drawing/2014/main" id="{9884A105-66AC-54BD-E766-1C858CA72DD5}"/>
              </a:ext>
            </a:extLst>
          </p:cNvPr>
          <p:cNvSpPr txBox="1"/>
          <p:nvPr/>
        </p:nvSpPr>
        <p:spPr>
          <a:xfrm>
            <a:off x="11407532" y="3272915"/>
            <a:ext cx="393917" cy="24622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000" b="1" dirty="0"/>
              <a:t>0.0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59976" y="3842475"/>
            <a:ext cx="3987463" cy="2660435"/>
          </a:xfrm>
          <a:prstGeom prst="rect">
            <a:avLst/>
          </a:prstGeom>
        </p:spPr>
      </p:pic>
      <p:pic>
        <p:nvPicPr>
          <p:cNvPr id="7" name="그림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942229" y="3973874"/>
            <a:ext cx="3599314" cy="2397635"/>
          </a:xfrm>
          <a:prstGeom prst="rect">
            <a:avLst/>
          </a:prstGeom>
        </p:spPr>
      </p:pic>
      <p:pic>
        <p:nvPicPr>
          <p:cNvPr id="8" name="그림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3899380" y="3842475"/>
            <a:ext cx="3778461" cy="25290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9562418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46" name="직사각형 2"/>
          <p:cNvSpPr/>
          <p:nvPr/>
        </p:nvSpPr>
        <p:spPr>
          <a:xfrm>
            <a:off x="0" y="907560"/>
            <a:ext cx="12191760" cy="5042520"/>
          </a:xfrm>
          <a:prstGeom prst="rect">
            <a:avLst/>
          </a:prstGeom>
          <a:solidFill>
            <a:srgbClr val="42567C"/>
          </a:solidFill>
          <a:ln>
            <a:solidFill>
              <a:srgbClr val="42567C"/>
            </a:solidFill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cxnSp>
        <p:nvCxnSpPr>
          <p:cNvPr id="447" name="직선 연결선 5"/>
          <p:cNvCxnSpPr/>
          <p:nvPr/>
        </p:nvCxnSpPr>
        <p:spPr>
          <a:xfrm>
            <a:off x="0" y="3916080"/>
            <a:ext cx="8359200" cy="360"/>
          </a:xfrm>
          <a:prstGeom prst="straightConnector1">
            <a:avLst/>
          </a:prstGeom>
          <a:ln>
            <a:solidFill>
              <a:srgbClr val="FFFFFF"/>
            </a:solidFill>
          </a:ln>
        </p:spPr>
      </p:cxnSp>
      <p:sp>
        <p:nvSpPr>
          <p:cNvPr id="448" name="TextBox 6"/>
          <p:cNvSpPr/>
          <p:nvPr/>
        </p:nvSpPr>
        <p:spPr>
          <a:xfrm>
            <a:off x="4798080" y="3208320"/>
            <a:ext cx="2892870" cy="751455"/>
          </a:xfrm>
          <a:prstGeom prst="rect">
            <a:avLst/>
          </a:prstGeom>
          <a:noFill/>
          <a:ln w="0">
            <a:noFill/>
          </a:ln>
        </p:spPr>
        <p:style>
          <a:lnRef idx="0">
            <a:scrgbClr r="0" g="0" b="0"/>
          </a:lnRef>
          <a:fillRef idx="0">
            <a:scrgbClr r="0" g="0" b="0"/>
          </a:fillRef>
          <a:effectRef idx="0">
            <a:scrgbClr r="0" g="0" b="0"/>
          </a:effectRef>
          <a:fontRef idx="minor">
            <a:scrgbClr r="0" g="0" b="0"/>
          </a:fontRef>
        </p:style>
        <p:txBody>
          <a:bodyPr wrap="none" lIns="89999" tIns="44999" rIns="89999" bIns="44999" anchor="t">
            <a:spAutoFit/>
          </a:bodyPr>
          <a:lstStyle/>
          <a:p>
            <a:pPr lvl="0">
              <a:lnSpc>
                <a:spcPct val="100000"/>
              </a:lnSpc>
              <a:defRPr/>
            </a:pPr>
            <a:r>
              <a:rPr lang="ko-KR" sz="4400" b="0" strike="noStrike" spc="-1">
                <a:solidFill>
                  <a:srgbClr val="FFFFFF"/>
                </a:solidFill>
                <a:latin typeface="나눔스퀘어"/>
                <a:ea typeface="나눔스퀘어"/>
              </a:rPr>
              <a:t>감사합니다</a:t>
            </a:r>
            <a:r>
              <a:rPr lang="en-US" sz="4400" b="0" strike="noStrike" spc="-1">
                <a:solidFill>
                  <a:srgbClr val="FFFFFF"/>
                </a:solidFill>
                <a:latin typeface="나눔스퀘어"/>
                <a:ea typeface="나눔스퀘어"/>
              </a:rPr>
              <a:t>.</a:t>
            </a:r>
            <a:endParaRPr lang="en-US" sz="4400" b="0" strike="noStrike" spc="-1">
              <a:latin typeface="나눔스퀘어"/>
              <a:ea typeface="나눔스퀘어"/>
            </a:endParaRPr>
          </a:p>
        </p:txBody>
      </p:sp>
      <p:pic>
        <p:nvPicPr>
          <p:cNvPr id="6" name="그림 5" descr="텍스트이(가) 표시된 사진&#10;&#10;자동 생성된 설명">
            <a:extLst>
              <a:ext uri="{FF2B5EF4-FFF2-40B4-BE49-F238E27FC236}">
                <a16:creationId xmlns:a16="http://schemas.microsoft.com/office/drawing/2014/main" id="{CA6A80FC-3AE9-E579-6295-14D160303286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0027665" y="37480"/>
            <a:ext cx="1345602" cy="404668"/>
          </a:xfrm>
          <a:prstGeom prst="rect">
            <a:avLst/>
          </a:prstGeom>
          <a:effectLst>
            <a:glow rad="12700">
              <a:schemeClr val="bg1"/>
            </a:glow>
          </a:effectLst>
        </p:spPr>
      </p:pic>
      <p:pic>
        <p:nvPicPr>
          <p:cNvPr id="7" name="Picture 2" descr="C:\Users\하우앳\Desktop\하우앳\4. 하우앳\경영계획, 회사소개\로고(2017)\하우앳.png">
            <a:extLst>
              <a:ext uri="{FF2B5EF4-FFF2-40B4-BE49-F238E27FC236}">
                <a16:creationId xmlns:a16="http://schemas.microsoft.com/office/drawing/2014/main" id="{FC48D43C-409C-846C-BA86-0C012AADF43D}"/>
              </a:ext>
            </a:extLst>
          </p:cNvPr>
          <p:cNvPicPr>
            <a:picLocks noChangeAspect="1" noChangeArrowheads="1"/>
          </p:cNvPicPr>
          <p:nvPr/>
        </p:nvPicPr>
        <p:blipFill>
          <a:blip r:embed="rId4"/>
          <a:srcRect/>
          <a:stretch>
            <a:fillRect/>
          </a:stretch>
        </p:blipFill>
        <p:spPr bwMode="auto">
          <a:xfrm>
            <a:off x="11379073" y="139525"/>
            <a:ext cx="673516" cy="200578"/>
          </a:xfrm>
          <a:prstGeom prst="rect">
            <a:avLst/>
          </a:prstGeom>
          <a:noFill/>
          <a:effectLst>
            <a:glow rad="12700">
              <a:schemeClr val="bg1"/>
            </a:glow>
          </a:effectLst>
        </p:spPr>
      </p:pic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="" xmlns:c="http://schemas.openxmlformats.org/drawingml/2006/chart" xmlns:dgm="http://schemas.openxmlformats.org/drawingml/2006/diagram" xmlns:dsp="http://schemas.microsoft.com/office/drawing/2008/diagram">
      <p:transition/>
    </mc:Fallback>
  </mc:AlternateContent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 showMasterSp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수행방법 및 업무 분장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sp>
        <p:nvSpPr>
          <p:cNvPr id="38" name="TextBox 37">
            <a:extLst>
              <a:ext uri="{FF2B5EF4-FFF2-40B4-BE49-F238E27FC236}">
                <a16:creationId xmlns:a16="http://schemas.microsoft.com/office/drawing/2014/main" id="{4FD317EC-BFA5-C2FC-4B3C-902ED444BA90}"/>
              </a:ext>
            </a:extLst>
          </p:cNvPr>
          <p:cNvSpPr txBox="1"/>
          <p:nvPr/>
        </p:nvSpPr>
        <p:spPr>
          <a:xfrm>
            <a:off x="378138" y="968603"/>
            <a:ext cx="8340522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수행방법</a:t>
            </a:r>
            <a:r>
              <a:rPr lang="en-US" altLang="ko-KR" sz="2000" b="1" dirty="0">
                <a:latin typeface="+mn-ea"/>
              </a:rPr>
              <a:t/>
            </a:r>
            <a:br>
              <a:rPr lang="en-US" altLang="ko-KR" sz="2000" b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</a:t>
            </a:r>
            <a:r>
              <a:rPr lang="ko-KR" altLang="en-US" sz="1600" i="1" dirty="0">
                <a:latin typeface="+mn-ea"/>
              </a:rPr>
              <a:t>조원 모두 충북대학교 융합기술원  입주기업 재직</a:t>
            </a:r>
            <a:r>
              <a:rPr lang="en-US" altLang="ko-KR" sz="1600" i="1" dirty="0">
                <a:latin typeface="+mn-ea"/>
              </a:rPr>
              <a:t>, </a:t>
            </a:r>
            <a:r>
              <a:rPr lang="ko-KR" altLang="en-US" sz="1600" i="1" dirty="0">
                <a:latin typeface="+mn-ea"/>
              </a:rPr>
              <a:t>미팅을 통한 의견 및 정보 공유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</a:t>
            </a:r>
            <a:r>
              <a:rPr lang="ko-KR" altLang="en-US" sz="1600" i="1" dirty="0">
                <a:latin typeface="+mn-ea"/>
              </a:rPr>
              <a:t>각자의 </a:t>
            </a:r>
            <a:r>
              <a:rPr lang="en-US" altLang="ko-KR" sz="1600" i="1" dirty="0">
                <a:latin typeface="+mn-ea"/>
              </a:rPr>
              <a:t>PC </a:t>
            </a:r>
            <a:r>
              <a:rPr lang="ko-KR" altLang="en-US" sz="1600" i="1" dirty="0">
                <a:latin typeface="+mn-ea"/>
              </a:rPr>
              <a:t>를 사용하여 프로젝트의 데이터 수집 및 모델 학습을 시행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i="1" dirty="0">
              <a:solidFill>
                <a:srgbClr val="0000FF"/>
              </a:solidFill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업무분장 및 기여도</a:t>
            </a:r>
            <a:endParaRPr lang="en-US" altLang="ko-KR" sz="2000" b="1" dirty="0">
              <a:latin typeface="+mn-ea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graphicFrame>
        <p:nvGraphicFramePr>
          <p:cNvPr id="42" name="다이어그램 41">
            <a:extLst>
              <a:ext uri="{FF2B5EF4-FFF2-40B4-BE49-F238E27FC236}">
                <a16:creationId xmlns:a16="http://schemas.microsoft.com/office/drawing/2014/main" id="{849C288C-D42F-DCA6-58A5-E9C7BC21E456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88685393"/>
              </p:ext>
            </p:extLst>
          </p:nvPr>
        </p:nvGraphicFramePr>
        <p:xfrm>
          <a:off x="566167" y="3245770"/>
          <a:ext cx="10867323" cy="2582657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II.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데이터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셋 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(Helmet)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8601E001-5DF0-1D59-D370-E86106F88133}"/>
              </a:ext>
            </a:extLst>
          </p:cNvPr>
          <p:cNvSpPr txBox="1"/>
          <p:nvPr/>
        </p:nvSpPr>
        <p:spPr>
          <a:xfrm>
            <a:off x="155912" y="944638"/>
            <a:ext cx="8706254" cy="12409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차별성 </a:t>
            </a:r>
            <a:r>
              <a:rPr lang="en-US" altLang="ko-KR" sz="2000" b="1" dirty="0">
                <a:latin typeface="+mn-ea"/>
              </a:rPr>
              <a:t/>
            </a:r>
            <a:br>
              <a:rPr lang="en-US" altLang="ko-KR" sz="2000" b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</a:t>
            </a:r>
            <a:r>
              <a:rPr lang="ko-KR" altLang="en-US" sz="1600" i="1" dirty="0">
                <a:latin typeface="+mn-ea"/>
              </a:rPr>
              <a:t>데이터셋의 수집에 중점</a:t>
            </a:r>
            <a:r>
              <a:rPr lang="en-US" altLang="ko-KR" sz="1600" i="1" dirty="0">
                <a:latin typeface="+mn-ea"/>
              </a:rPr>
              <a:t>,</a:t>
            </a:r>
            <a:r>
              <a:rPr lang="ko-KR" altLang="en-US" sz="1600" i="1" dirty="0">
                <a:latin typeface="+mn-ea"/>
              </a:rPr>
              <a:t>레이블링 과정에서 불필요한 클래스 제거 </a:t>
            </a:r>
            <a:r>
              <a:rPr lang="en-US" altLang="ko-KR" sz="1600" i="1" dirty="0">
                <a:latin typeface="+mn-ea"/>
              </a:rPr>
              <a:t>(Class: Person)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</a:t>
            </a:r>
            <a:r>
              <a:rPr lang="ko-KR" altLang="en-US" sz="1600" i="1" dirty="0">
                <a:latin typeface="+mn-ea"/>
              </a:rPr>
              <a:t>증량을 통한 모델 학습량 증가 </a:t>
            </a:r>
            <a:r>
              <a:rPr lang="en-US" altLang="ko-KR" sz="1600" i="1" dirty="0">
                <a:latin typeface="+mn-ea"/>
              </a:rPr>
              <a:t>(5,000 -&gt; 13,000)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</a:t>
            </a:r>
            <a:r>
              <a:rPr lang="ko-KR" altLang="en-US" sz="1600" i="1" dirty="0">
                <a:latin typeface="+mn-ea"/>
              </a:rPr>
              <a:t>정확도 향상을 위한 </a:t>
            </a:r>
            <a:r>
              <a:rPr lang="en-US" altLang="ko-KR" sz="1600" i="1" dirty="0">
                <a:latin typeface="+mn-ea"/>
              </a:rPr>
              <a:t>Anchor Box </a:t>
            </a:r>
            <a:r>
              <a:rPr lang="ko-KR" altLang="en-US" sz="1600" i="1" dirty="0">
                <a:latin typeface="+mn-ea"/>
              </a:rPr>
              <a:t>수정</a:t>
            </a:r>
            <a:endParaRPr lang="en-US" altLang="ko-KR" sz="1600" i="1" dirty="0">
              <a:latin typeface="+mn-ea"/>
            </a:endParaRP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468C5CE8-D3A9-3F86-8186-42E4D0025445}"/>
              </a:ext>
            </a:extLst>
          </p:cNvPr>
          <p:cNvSpPr/>
          <p:nvPr/>
        </p:nvSpPr>
        <p:spPr>
          <a:xfrm>
            <a:off x="4096428" y="2358281"/>
            <a:ext cx="3057876" cy="649813"/>
          </a:xfrm>
          <a:prstGeom prst="rect">
            <a:avLst/>
          </a:pr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350" dirty="0">
              <a:latin typeface="NEXON Lv1 Gothic OTF Light" pitchFamily="2" charset="-128"/>
            </a:endParaRPr>
          </a:p>
        </p:txBody>
      </p:sp>
      <p:sp>
        <p:nvSpPr>
          <p:cNvPr id="6" name="직사각형 5">
            <a:extLst>
              <a:ext uri="{FF2B5EF4-FFF2-40B4-BE49-F238E27FC236}">
                <a16:creationId xmlns:a16="http://schemas.microsoft.com/office/drawing/2014/main" id="{54C27584-DE50-B851-C082-C87834952D46}"/>
              </a:ext>
            </a:extLst>
          </p:cNvPr>
          <p:cNvSpPr/>
          <p:nvPr/>
        </p:nvSpPr>
        <p:spPr>
          <a:xfrm>
            <a:off x="7103234" y="2363321"/>
            <a:ext cx="1734800" cy="644774"/>
          </a:xfrm>
          <a:prstGeom prst="rect">
            <a:avLst/>
          </a:prstGeom>
          <a:solidFill>
            <a:schemeClr val="accent1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350" dirty="0">
              <a:latin typeface="NEXON Lv1 Gothic OTF Light" pitchFamily="2" charset="-128"/>
            </a:endParaRPr>
          </a:p>
        </p:txBody>
      </p:sp>
      <p:sp>
        <p:nvSpPr>
          <p:cNvPr id="8" name="직사각형 7">
            <a:extLst>
              <a:ext uri="{FF2B5EF4-FFF2-40B4-BE49-F238E27FC236}">
                <a16:creationId xmlns:a16="http://schemas.microsoft.com/office/drawing/2014/main" id="{80EBA914-C180-621E-14D3-9B0D435A81E8}"/>
              </a:ext>
            </a:extLst>
          </p:cNvPr>
          <p:cNvSpPr/>
          <p:nvPr/>
        </p:nvSpPr>
        <p:spPr>
          <a:xfrm>
            <a:off x="1982423" y="2363320"/>
            <a:ext cx="2114005" cy="6498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350" dirty="0">
              <a:latin typeface="NEXON Lv1 Gothic OTF Light" pitchFamily="2" charset="-128"/>
            </a:endParaRPr>
          </a:p>
        </p:txBody>
      </p:sp>
      <p:sp>
        <p:nvSpPr>
          <p:cNvPr id="11" name="직사각형 10">
            <a:extLst>
              <a:ext uri="{FF2B5EF4-FFF2-40B4-BE49-F238E27FC236}">
                <a16:creationId xmlns:a16="http://schemas.microsoft.com/office/drawing/2014/main" id="{F66251F2-F6D1-CB92-30EC-447B6593822D}"/>
              </a:ext>
            </a:extLst>
          </p:cNvPr>
          <p:cNvSpPr/>
          <p:nvPr/>
        </p:nvSpPr>
        <p:spPr>
          <a:xfrm>
            <a:off x="8838034" y="2358024"/>
            <a:ext cx="1530493" cy="652436"/>
          </a:xfrm>
          <a:prstGeom prst="rect">
            <a:avLst/>
          </a:prstGeom>
          <a:solidFill>
            <a:schemeClr val="accent1">
              <a:lumMod val="5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kumimoji="1" lang="ko-Kore-KR" altLang="en-US" sz="1350" dirty="0">
              <a:latin typeface="NEXON Lv1 Gothic OTF Light" pitchFamily="2" charset="-128"/>
            </a:endParaRPr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3AB94348-0060-2B5A-82A6-10714F8D30BF}"/>
              </a:ext>
            </a:extLst>
          </p:cNvPr>
          <p:cNvSpPr txBox="1"/>
          <p:nvPr/>
        </p:nvSpPr>
        <p:spPr>
          <a:xfrm>
            <a:off x="2112307" y="2393913"/>
            <a:ext cx="1889001" cy="54688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 defTabSz="685800">
              <a:lnSpc>
                <a:spcPct val="150000"/>
              </a:lnSpc>
              <a:defRPr/>
            </a:pPr>
            <a:r>
              <a:rPr lang="en-US" altLang="ko-KR" sz="105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1 </a:t>
            </a:r>
            <a:r>
              <a:rPr lang="en-US" altLang="ko-KR" sz="105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Step</a:t>
            </a:r>
          </a:p>
          <a:p>
            <a:pPr algn="ctr" defTabSz="685800">
              <a:lnSpc>
                <a:spcPct val="150000"/>
              </a:lnSpc>
              <a:defRPr/>
            </a:pPr>
            <a:r>
              <a:rPr lang="ko-KR" altLang="en-US" sz="105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 수집</a:t>
            </a: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E15964F1-A699-FC02-09F0-BF3DD760AFD7}"/>
              </a:ext>
            </a:extLst>
          </p:cNvPr>
          <p:cNvSpPr txBox="1"/>
          <p:nvPr/>
        </p:nvSpPr>
        <p:spPr>
          <a:xfrm>
            <a:off x="7643739" y="2413131"/>
            <a:ext cx="760144" cy="546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lnSpc>
                <a:spcPct val="150000"/>
              </a:lnSpc>
              <a:defRPr/>
            </a:pPr>
            <a:r>
              <a:rPr lang="en-US" altLang="ko-KR" sz="105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3 </a:t>
            </a:r>
            <a:r>
              <a:rPr lang="en-US" altLang="ko-KR" sz="105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Step</a:t>
            </a:r>
          </a:p>
          <a:p>
            <a:pPr algn="ctr" defTabSz="685800">
              <a:lnSpc>
                <a:spcPct val="150000"/>
              </a:lnSpc>
              <a:defRPr/>
            </a:pPr>
            <a:r>
              <a:rPr lang="ko-KR" altLang="en-US" sz="105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학습</a:t>
            </a:r>
            <a:endParaRPr lang="en-US" altLang="ko-KR" sz="105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1BC58C89-709D-B16D-A694-5B7358531931}"/>
              </a:ext>
            </a:extLst>
          </p:cNvPr>
          <p:cNvSpPr txBox="1"/>
          <p:nvPr/>
        </p:nvSpPr>
        <p:spPr>
          <a:xfrm>
            <a:off x="9186330" y="2432799"/>
            <a:ext cx="760143" cy="546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lnSpc>
                <a:spcPct val="150000"/>
              </a:lnSpc>
              <a:defRPr/>
            </a:pPr>
            <a:r>
              <a:rPr lang="en-US" altLang="ko-KR" sz="105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4 </a:t>
            </a:r>
            <a:r>
              <a:rPr lang="en-US" altLang="ko-KR" sz="105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Step</a:t>
            </a:r>
          </a:p>
          <a:p>
            <a:pPr algn="ctr" defTabSz="685800">
              <a:lnSpc>
                <a:spcPct val="150000"/>
              </a:lnSpc>
              <a:defRPr/>
            </a:pPr>
            <a:r>
              <a:rPr lang="ko-KR" altLang="en-US" sz="105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평가</a:t>
            </a:r>
            <a:endParaRPr lang="en-US" altLang="ko-KR" sz="1050" b="1" dirty="0">
              <a:solidFill>
                <a:schemeClr val="bg1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039D0587-1864-F50F-B3EE-760B7C74E881}"/>
              </a:ext>
            </a:extLst>
          </p:cNvPr>
          <p:cNvSpPr txBox="1"/>
          <p:nvPr/>
        </p:nvSpPr>
        <p:spPr>
          <a:xfrm>
            <a:off x="2662806" y="3148684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defTabSz="685800">
              <a:defRPr/>
            </a:pPr>
            <a:r>
              <a:rPr lang="ko-KR" altLang="en-US" sz="1000" b="1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데이터수집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A6EB8B78-B408-9F5C-96F7-745463EAFEA9}"/>
              </a:ext>
            </a:extLst>
          </p:cNvPr>
          <p:cNvSpPr txBox="1"/>
          <p:nvPr/>
        </p:nvSpPr>
        <p:spPr>
          <a:xfrm>
            <a:off x="4198656" y="3184086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defRPr/>
            </a:pPr>
            <a:r>
              <a:rPr lang="ko-KR" altLang="en-US" sz="1000" b="1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주석변환</a:t>
            </a:r>
            <a:endParaRPr lang="ko-KR" altLang="en-US" sz="1000" b="1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670F9677-6687-5992-8BD2-4073B2387293}"/>
              </a:ext>
            </a:extLst>
          </p:cNvPr>
          <p:cNvSpPr txBox="1"/>
          <p:nvPr/>
        </p:nvSpPr>
        <p:spPr>
          <a:xfrm>
            <a:off x="5163445" y="3160884"/>
            <a:ext cx="69762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defRPr/>
            </a:pPr>
            <a:r>
              <a:rPr lang="ko-KR" altLang="en-US" sz="1000" b="1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레이블링</a:t>
            </a:r>
            <a:endParaRPr lang="ko-KR" altLang="en-US" sz="1000" b="1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51C14605-D751-13C4-B50A-F445E39B6675}"/>
              </a:ext>
            </a:extLst>
          </p:cNvPr>
          <p:cNvSpPr txBox="1"/>
          <p:nvPr/>
        </p:nvSpPr>
        <p:spPr>
          <a:xfrm>
            <a:off x="6118578" y="3161654"/>
            <a:ext cx="86113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defRPr/>
            </a:pPr>
            <a:r>
              <a:rPr lang="ko-KR" altLang="en-US" sz="1000" b="1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 증량</a:t>
            </a:r>
            <a:endParaRPr lang="en-US" altLang="ko-KR" sz="1000" b="1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19" name="TextBox 18">
            <a:extLst>
              <a:ext uri="{FF2B5EF4-FFF2-40B4-BE49-F238E27FC236}">
                <a16:creationId xmlns:a16="http://schemas.microsoft.com/office/drawing/2014/main" id="{B36B219A-0938-08EB-CCBE-FBBCB16B16EE}"/>
              </a:ext>
            </a:extLst>
          </p:cNvPr>
          <p:cNvSpPr txBox="1"/>
          <p:nvPr/>
        </p:nvSpPr>
        <p:spPr>
          <a:xfrm>
            <a:off x="7230805" y="3164647"/>
            <a:ext cx="82586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defRPr/>
            </a:pPr>
            <a:r>
              <a:rPr lang="ko-KR" altLang="en-US" sz="1000" b="1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모델복잡도</a:t>
            </a:r>
            <a:endParaRPr lang="en-US" altLang="ko-KR" sz="1000" b="1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20" name="연결선: 꺾임 19">
            <a:extLst>
              <a:ext uri="{FF2B5EF4-FFF2-40B4-BE49-F238E27FC236}">
                <a16:creationId xmlns:a16="http://schemas.microsoft.com/office/drawing/2014/main" id="{1089A441-27BE-C951-AAFF-03BF9762FF28}"/>
              </a:ext>
            </a:extLst>
          </p:cNvPr>
          <p:cNvCxnSpPr>
            <a:cxnSpLocks/>
            <a:stCxn id="28" idx="3"/>
            <a:endCxn id="30" idx="1"/>
          </p:cNvCxnSpPr>
          <p:nvPr/>
        </p:nvCxnSpPr>
        <p:spPr>
          <a:xfrm flipV="1">
            <a:off x="3464961" y="3882290"/>
            <a:ext cx="702656" cy="630022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연결선: 꺾임 20">
            <a:extLst>
              <a:ext uri="{FF2B5EF4-FFF2-40B4-BE49-F238E27FC236}">
                <a16:creationId xmlns:a16="http://schemas.microsoft.com/office/drawing/2014/main" id="{84524F3C-FAAC-5A75-8EFB-84F85F2DA318}"/>
              </a:ext>
            </a:extLst>
          </p:cNvPr>
          <p:cNvCxnSpPr>
            <a:cxnSpLocks/>
            <a:stCxn id="28" idx="3"/>
            <a:endCxn id="31" idx="1"/>
          </p:cNvCxnSpPr>
          <p:nvPr/>
        </p:nvCxnSpPr>
        <p:spPr>
          <a:xfrm>
            <a:off x="3464961" y="4512312"/>
            <a:ext cx="702655" cy="605710"/>
          </a:xfrm>
          <a:prstGeom prst="bentConnector3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3" name="연결선: 꺾임 22">
            <a:extLst>
              <a:ext uri="{FF2B5EF4-FFF2-40B4-BE49-F238E27FC236}">
                <a16:creationId xmlns:a16="http://schemas.microsoft.com/office/drawing/2014/main" id="{E0748192-9ADF-FA14-901D-0E98E304166A}"/>
              </a:ext>
            </a:extLst>
          </p:cNvPr>
          <p:cNvCxnSpPr>
            <a:cxnSpLocks/>
            <a:stCxn id="31" idx="3"/>
            <a:endCxn id="32" idx="1"/>
          </p:cNvCxnSpPr>
          <p:nvPr/>
        </p:nvCxnSpPr>
        <p:spPr>
          <a:xfrm flipV="1">
            <a:off x="4958351" y="4399864"/>
            <a:ext cx="1035159" cy="718158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연결선: 꺾임 23">
            <a:extLst>
              <a:ext uri="{FF2B5EF4-FFF2-40B4-BE49-F238E27FC236}">
                <a16:creationId xmlns:a16="http://schemas.microsoft.com/office/drawing/2014/main" id="{CE853B84-8AED-B08B-9FA7-3B47ACA57A5C}"/>
              </a:ext>
            </a:extLst>
          </p:cNvPr>
          <p:cNvCxnSpPr>
            <a:cxnSpLocks/>
            <a:stCxn id="31" idx="3"/>
            <a:endCxn id="33" idx="1"/>
          </p:cNvCxnSpPr>
          <p:nvPr/>
        </p:nvCxnSpPr>
        <p:spPr>
          <a:xfrm>
            <a:off x="4958351" y="5118022"/>
            <a:ext cx="1035159" cy="678617"/>
          </a:xfrm>
          <a:prstGeom prst="bentConnector3">
            <a:avLst>
              <a:gd name="adj1" fmla="val 5000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5" name="직선 연결선 24">
            <a:extLst>
              <a:ext uri="{FF2B5EF4-FFF2-40B4-BE49-F238E27FC236}">
                <a16:creationId xmlns:a16="http://schemas.microsoft.com/office/drawing/2014/main" id="{CC07B7CE-BAE6-E80B-89C5-FA07A4CA87F5}"/>
              </a:ext>
            </a:extLst>
          </p:cNvPr>
          <p:cNvCxnSpPr>
            <a:cxnSpLocks/>
            <a:stCxn id="32" idx="3"/>
          </p:cNvCxnSpPr>
          <p:nvPr/>
        </p:nvCxnSpPr>
        <p:spPr>
          <a:xfrm flipV="1">
            <a:off x="6830560" y="4398246"/>
            <a:ext cx="1299824" cy="161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6" name="연결선: 꺾임 25">
            <a:extLst>
              <a:ext uri="{FF2B5EF4-FFF2-40B4-BE49-F238E27FC236}">
                <a16:creationId xmlns:a16="http://schemas.microsoft.com/office/drawing/2014/main" id="{7334F6AB-B321-B7E0-3A25-F3B51F83D765}"/>
              </a:ext>
            </a:extLst>
          </p:cNvPr>
          <p:cNvCxnSpPr>
            <a:cxnSpLocks/>
            <a:stCxn id="33" idx="3"/>
          </p:cNvCxnSpPr>
          <p:nvPr/>
        </p:nvCxnSpPr>
        <p:spPr>
          <a:xfrm flipV="1">
            <a:off x="6830560" y="4398247"/>
            <a:ext cx="1299824" cy="1398392"/>
          </a:xfrm>
          <a:prstGeom prst="bentConnector3">
            <a:avLst>
              <a:gd name="adj1" fmla="val 42030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7" name="연결선: 꺾임 26">
            <a:extLst>
              <a:ext uri="{FF2B5EF4-FFF2-40B4-BE49-F238E27FC236}">
                <a16:creationId xmlns:a16="http://schemas.microsoft.com/office/drawing/2014/main" id="{3CF1BF9D-4781-1872-A3EB-39B1E6B53167}"/>
              </a:ext>
            </a:extLst>
          </p:cNvPr>
          <p:cNvCxnSpPr>
            <a:cxnSpLocks/>
            <a:stCxn id="30" idx="3"/>
            <a:endCxn id="36" idx="1"/>
          </p:cNvCxnSpPr>
          <p:nvPr/>
        </p:nvCxnSpPr>
        <p:spPr>
          <a:xfrm>
            <a:off x="4958352" y="3882290"/>
            <a:ext cx="4374593" cy="514789"/>
          </a:xfrm>
          <a:prstGeom prst="bentConnector3">
            <a:avLst>
              <a:gd name="adj1" fmla="val 55226"/>
            </a:avLst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28" name="사각형: 둥근 모서리 27">
            <a:extLst>
              <a:ext uri="{FF2B5EF4-FFF2-40B4-BE49-F238E27FC236}">
                <a16:creationId xmlns:a16="http://schemas.microsoft.com/office/drawing/2014/main" id="{073251A3-A3F7-12F6-CFF7-663B952280A0}"/>
              </a:ext>
            </a:extLst>
          </p:cNvPr>
          <p:cNvSpPr/>
          <p:nvPr/>
        </p:nvSpPr>
        <p:spPr>
          <a:xfrm>
            <a:off x="2455966" y="4321812"/>
            <a:ext cx="1008995" cy="381000"/>
          </a:xfrm>
          <a:prstGeom prst="roundRect">
            <a:avLst>
              <a:gd name="adj" fmla="val 5417"/>
            </a:avLst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ko-KR" altLang="en-US" sz="825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안전모 데이터셋</a:t>
            </a:r>
            <a:r>
              <a:rPr lang="en-US" altLang="ko-KR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(5,000)</a:t>
            </a:r>
            <a:endParaRPr lang="ko-KR" altLang="en-US" sz="825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0" name="사각형: 둥근 모서리 29">
            <a:extLst>
              <a:ext uri="{FF2B5EF4-FFF2-40B4-BE49-F238E27FC236}">
                <a16:creationId xmlns:a16="http://schemas.microsoft.com/office/drawing/2014/main" id="{16C4CB37-3CD3-5B93-FB3E-784785E5627A}"/>
              </a:ext>
            </a:extLst>
          </p:cNvPr>
          <p:cNvSpPr/>
          <p:nvPr/>
        </p:nvSpPr>
        <p:spPr>
          <a:xfrm>
            <a:off x="4167617" y="3670117"/>
            <a:ext cx="790735" cy="424345"/>
          </a:xfrm>
          <a:prstGeom prst="roundRect">
            <a:avLst>
              <a:gd name="adj" fmla="val 5417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altLang="ko-KR" sz="825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Test</a:t>
            </a:r>
            <a:r>
              <a:rPr lang="en-US" altLang="ko-KR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(500)</a:t>
            </a:r>
            <a:endParaRPr lang="ko-KR" altLang="en-US" sz="825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1" name="사각형: 둥근 모서리 30">
            <a:extLst>
              <a:ext uri="{FF2B5EF4-FFF2-40B4-BE49-F238E27FC236}">
                <a16:creationId xmlns:a16="http://schemas.microsoft.com/office/drawing/2014/main" id="{18066840-3288-E682-160E-55153F642A3B}"/>
              </a:ext>
            </a:extLst>
          </p:cNvPr>
          <p:cNvSpPr/>
          <p:nvPr/>
        </p:nvSpPr>
        <p:spPr>
          <a:xfrm>
            <a:off x="4167616" y="4886558"/>
            <a:ext cx="790735" cy="462927"/>
          </a:xfrm>
          <a:prstGeom prst="roundRect">
            <a:avLst>
              <a:gd name="adj" fmla="val 5417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altLang="ko-KR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Train(4,500)</a:t>
            </a:r>
            <a:endParaRPr lang="ko-KR" altLang="en-US" sz="825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2" name="사각형: 둥근 모서리 31">
            <a:extLst>
              <a:ext uri="{FF2B5EF4-FFF2-40B4-BE49-F238E27FC236}">
                <a16:creationId xmlns:a16="http://schemas.microsoft.com/office/drawing/2014/main" id="{D01D2A23-572E-C71C-996F-E5E1D8DDEE46}"/>
              </a:ext>
            </a:extLst>
          </p:cNvPr>
          <p:cNvSpPr/>
          <p:nvPr/>
        </p:nvSpPr>
        <p:spPr>
          <a:xfrm>
            <a:off x="5993510" y="4168400"/>
            <a:ext cx="837050" cy="462928"/>
          </a:xfrm>
          <a:prstGeom prst="roundRect">
            <a:avLst>
              <a:gd name="adj" fmla="val 5417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altLang="ko-KR" sz="788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Head-Helmet</a:t>
            </a:r>
          </a:p>
          <a:p>
            <a:pPr algn="ctr" defTabSz="685800">
              <a:defRPr/>
            </a:pPr>
            <a:r>
              <a:rPr lang="en-US" altLang="ko-KR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Train</a:t>
            </a:r>
          </a:p>
          <a:p>
            <a:pPr algn="ctr" defTabSz="685800">
              <a:defRPr/>
            </a:pPr>
            <a:r>
              <a:rPr lang="en-US" altLang="ko-KR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(12,000)</a:t>
            </a:r>
            <a:r>
              <a:rPr lang="ko-KR" altLang="en-US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</a:p>
        </p:txBody>
      </p:sp>
      <p:sp>
        <p:nvSpPr>
          <p:cNvPr id="33" name="사각형: 둥근 모서리 32">
            <a:extLst>
              <a:ext uri="{FF2B5EF4-FFF2-40B4-BE49-F238E27FC236}">
                <a16:creationId xmlns:a16="http://schemas.microsoft.com/office/drawing/2014/main" id="{095AE8B6-6953-A213-90D1-A777C24AD58F}"/>
              </a:ext>
            </a:extLst>
          </p:cNvPr>
          <p:cNvSpPr/>
          <p:nvPr/>
        </p:nvSpPr>
        <p:spPr>
          <a:xfrm>
            <a:off x="5993510" y="5560170"/>
            <a:ext cx="837050" cy="472937"/>
          </a:xfrm>
          <a:prstGeom prst="roundRect">
            <a:avLst>
              <a:gd name="adj" fmla="val 5417"/>
            </a:avLst>
          </a:prstGeom>
          <a:solidFill>
            <a:schemeClr val="accent4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altLang="ko-KR" sz="788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Head-Helmet</a:t>
            </a:r>
          </a:p>
          <a:p>
            <a:pPr algn="ctr" defTabSz="685800">
              <a:defRPr/>
            </a:pPr>
            <a:r>
              <a:rPr lang="en-US" altLang="ko-KR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Validation</a:t>
            </a:r>
          </a:p>
          <a:p>
            <a:pPr algn="ctr" defTabSz="685800">
              <a:defRPr/>
            </a:pPr>
            <a:r>
              <a:rPr lang="en-US" altLang="ko-KR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(500)</a:t>
            </a:r>
            <a:r>
              <a:rPr lang="ko-KR" altLang="en-US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  </a:t>
            </a:r>
          </a:p>
        </p:txBody>
      </p:sp>
      <p:sp>
        <p:nvSpPr>
          <p:cNvPr id="35" name="사각형: 둥근 모서리 34">
            <a:extLst>
              <a:ext uri="{FF2B5EF4-FFF2-40B4-BE49-F238E27FC236}">
                <a16:creationId xmlns:a16="http://schemas.microsoft.com/office/drawing/2014/main" id="{47745320-89C0-C66F-7148-0CF591C83B74}"/>
              </a:ext>
            </a:extLst>
          </p:cNvPr>
          <p:cNvSpPr/>
          <p:nvPr/>
        </p:nvSpPr>
        <p:spPr>
          <a:xfrm>
            <a:off x="7763409" y="4179343"/>
            <a:ext cx="893043" cy="423815"/>
          </a:xfrm>
          <a:prstGeom prst="roundRect">
            <a:avLst>
              <a:gd name="adj" fmla="val 5417"/>
            </a:avLst>
          </a:prstGeom>
          <a:solidFill>
            <a:schemeClr val="accent5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en-US" altLang="ko-KR" sz="788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Yolov5n  </a:t>
            </a:r>
            <a:r>
              <a:rPr lang="ko-KR" altLang="en-US" sz="788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학습</a:t>
            </a:r>
            <a:endParaRPr lang="ko-KR" altLang="en-US" sz="825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sp>
        <p:nvSpPr>
          <p:cNvPr id="36" name="사각형: 둥근 모서리 35">
            <a:extLst>
              <a:ext uri="{FF2B5EF4-FFF2-40B4-BE49-F238E27FC236}">
                <a16:creationId xmlns:a16="http://schemas.microsoft.com/office/drawing/2014/main" id="{474D2DE8-F2D0-5F78-293A-4BC386B771C5}"/>
              </a:ext>
            </a:extLst>
          </p:cNvPr>
          <p:cNvSpPr/>
          <p:nvPr/>
        </p:nvSpPr>
        <p:spPr>
          <a:xfrm>
            <a:off x="9332945" y="4206579"/>
            <a:ext cx="759621" cy="381000"/>
          </a:xfrm>
          <a:prstGeom prst="roundRect">
            <a:avLst>
              <a:gd name="adj" fmla="val 5417"/>
            </a:avLst>
          </a:prstGeom>
          <a:solidFill>
            <a:srgbClr val="E15759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defTabSz="685800">
              <a:defRPr/>
            </a:pPr>
            <a:r>
              <a:rPr lang="ko-KR" altLang="en-US" sz="825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성능 평가</a:t>
            </a:r>
          </a:p>
        </p:txBody>
      </p:sp>
      <p:sp>
        <p:nvSpPr>
          <p:cNvPr id="37" name="TextBox 36">
            <a:extLst>
              <a:ext uri="{FF2B5EF4-FFF2-40B4-BE49-F238E27FC236}">
                <a16:creationId xmlns:a16="http://schemas.microsoft.com/office/drawing/2014/main" id="{1E909136-2E99-DE9C-BD6D-BDD8E1E3E501}"/>
              </a:ext>
            </a:extLst>
          </p:cNvPr>
          <p:cNvSpPr txBox="1"/>
          <p:nvPr/>
        </p:nvSpPr>
        <p:spPr>
          <a:xfrm>
            <a:off x="9314234" y="3157952"/>
            <a:ext cx="732894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defRPr/>
            </a:pPr>
            <a:r>
              <a:rPr lang="ko-KR" altLang="en-US" sz="1000" b="1" dirty="0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모델 평가</a:t>
            </a:r>
            <a:endParaRPr lang="en-US" altLang="ko-KR" sz="1000" b="1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38" name="직선 연결선 37">
            <a:extLst>
              <a:ext uri="{FF2B5EF4-FFF2-40B4-BE49-F238E27FC236}">
                <a16:creationId xmlns:a16="http://schemas.microsoft.com/office/drawing/2014/main" id="{C7527464-541A-CABB-67FC-9A9C314B4F63}"/>
              </a:ext>
            </a:extLst>
          </p:cNvPr>
          <p:cNvCxnSpPr>
            <a:cxnSpLocks/>
            <a:stCxn id="31" idx="3"/>
          </p:cNvCxnSpPr>
          <p:nvPr/>
        </p:nvCxnSpPr>
        <p:spPr>
          <a:xfrm>
            <a:off x="4958351" y="5118022"/>
            <a:ext cx="228865" cy="0"/>
          </a:xfrm>
          <a:prstGeom prst="line">
            <a:avLst/>
          </a:prstGeom>
        </p:spPr>
        <p:style>
          <a:lnRef idx="1">
            <a:schemeClr val="dk1"/>
          </a:lnRef>
          <a:fillRef idx="0">
            <a:schemeClr val="dk1"/>
          </a:fillRef>
          <a:effectRef idx="0">
            <a:schemeClr val="dk1"/>
          </a:effectRef>
          <a:fontRef idx="minor">
            <a:schemeClr val="tx1"/>
          </a:fontRef>
        </p:style>
      </p:cxnSp>
      <p:sp>
        <p:nvSpPr>
          <p:cNvPr id="39" name="TextBox 38">
            <a:extLst>
              <a:ext uri="{FF2B5EF4-FFF2-40B4-BE49-F238E27FC236}">
                <a16:creationId xmlns:a16="http://schemas.microsoft.com/office/drawing/2014/main" id="{4FBF120C-68DD-1565-D4E1-7B751E82C236}"/>
              </a:ext>
            </a:extLst>
          </p:cNvPr>
          <p:cNvSpPr txBox="1"/>
          <p:nvPr/>
        </p:nvSpPr>
        <p:spPr>
          <a:xfrm>
            <a:off x="5127055" y="2393694"/>
            <a:ext cx="894797" cy="54688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lnSpc>
                <a:spcPct val="150000"/>
              </a:lnSpc>
              <a:defRPr/>
            </a:pPr>
            <a:r>
              <a:rPr lang="en-US" altLang="ko-KR" sz="1050" b="1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2 </a:t>
            </a:r>
            <a:r>
              <a:rPr lang="en-US" altLang="ko-KR" sz="105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Step</a:t>
            </a:r>
          </a:p>
          <a:p>
            <a:pPr algn="ctr" defTabSz="685800">
              <a:lnSpc>
                <a:spcPct val="150000"/>
              </a:lnSpc>
              <a:defRPr/>
            </a:pPr>
            <a:r>
              <a:rPr lang="ko-KR" altLang="en-US" sz="1050" b="1" dirty="0">
                <a:solidFill>
                  <a:schemeClr val="bg1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데이터 처리</a:t>
            </a:r>
          </a:p>
        </p:txBody>
      </p:sp>
      <p:grpSp>
        <p:nvGrpSpPr>
          <p:cNvPr id="40" name="그룹 39">
            <a:extLst>
              <a:ext uri="{FF2B5EF4-FFF2-40B4-BE49-F238E27FC236}">
                <a16:creationId xmlns:a16="http://schemas.microsoft.com/office/drawing/2014/main" id="{0EBDF689-6E88-03AB-B3B9-A19B592B0F93}"/>
              </a:ext>
            </a:extLst>
          </p:cNvPr>
          <p:cNvGrpSpPr/>
          <p:nvPr/>
        </p:nvGrpSpPr>
        <p:grpSpPr>
          <a:xfrm>
            <a:off x="2079489" y="2366905"/>
            <a:ext cx="2016939" cy="649813"/>
            <a:chOff x="-4930" y="2349137"/>
            <a:chExt cx="2016939" cy="649813"/>
          </a:xfrm>
        </p:grpSpPr>
        <p:sp>
          <p:nvSpPr>
            <p:cNvPr id="42" name="직사각형 41">
              <a:extLst>
                <a:ext uri="{FF2B5EF4-FFF2-40B4-BE49-F238E27FC236}">
                  <a16:creationId xmlns:a16="http://schemas.microsoft.com/office/drawing/2014/main" id="{553E597E-1D55-6DAA-5DE3-FAE08BA16D7A}"/>
                </a:ext>
              </a:extLst>
            </p:cNvPr>
            <p:cNvSpPr/>
            <p:nvPr/>
          </p:nvSpPr>
          <p:spPr>
            <a:xfrm>
              <a:off x="-4930" y="2349137"/>
              <a:ext cx="2016939" cy="649813"/>
            </a:xfrm>
            <a:prstGeom prst="rect">
              <a:avLst/>
            </a:prstGeom>
            <a:solidFill>
              <a:schemeClr val="accent1">
                <a:lumMod val="40000"/>
                <a:lumOff val="60000"/>
              </a:schemeClr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kumimoji="1" lang="ko-Kore-KR" altLang="en-US" sz="1350" dirty="0">
                <a:latin typeface="NEXON Lv1 Gothic OTF Light" pitchFamily="2" charset="-128"/>
              </a:endParaRP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0546A731-8906-EA53-4E50-97D78C5238BD}"/>
                </a:ext>
              </a:extLst>
            </p:cNvPr>
            <p:cNvSpPr txBox="1"/>
            <p:nvPr/>
          </p:nvSpPr>
          <p:spPr>
            <a:xfrm>
              <a:off x="34993" y="2389571"/>
              <a:ext cx="1889001" cy="54688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 defTabSz="685800">
                <a:lnSpc>
                  <a:spcPct val="150000"/>
                </a:lnSpc>
                <a:defRPr/>
              </a:pPr>
              <a:r>
                <a:rPr lang="en-US" altLang="ko-KR" sz="1050" b="1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1 </a:t>
              </a:r>
              <a:r>
                <a:rPr lang="en-US" altLang="ko-KR" sz="1050" b="1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Step</a:t>
              </a:r>
            </a:p>
            <a:p>
              <a:pPr algn="ctr" defTabSz="685800">
                <a:lnSpc>
                  <a:spcPct val="150000"/>
                </a:lnSpc>
                <a:defRPr/>
              </a:pPr>
              <a:r>
                <a:rPr lang="ko-KR" altLang="en-US" sz="1050" b="1" dirty="0">
                  <a:solidFill>
                    <a:schemeClr val="bg1"/>
                  </a:solidFill>
                  <a:latin typeface="KoPubWorld돋움체 Bold" panose="00000800000000000000" pitchFamily="2" charset="-127"/>
                  <a:ea typeface="KoPubWorld돋움체 Bold" panose="00000800000000000000" pitchFamily="2" charset="-127"/>
                  <a:cs typeface="KoPubWorld돋움체 Bold" panose="00000800000000000000" pitchFamily="2" charset="-127"/>
                </a:rPr>
                <a:t>데이터 수집</a:t>
              </a:r>
            </a:p>
          </p:txBody>
        </p:sp>
      </p:grpSp>
      <p:sp>
        <p:nvSpPr>
          <p:cNvPr id="44" name="TextBox 43">
            <a:extLst>
              <a:ext uri="{FF2B5EF4-FFF2-40B4-BE49-F238E27FC236}">
                <a16:creationId xmlns:a16="http://schemas.microsoft.com/office/drawing/2014/main" id="{432A2B16-FFD1-1FA0-AC58-DC3E255BA534}"/>
              </a:ext>
            </a:extLst>
          </p:cNvPr>
          <p:cNvSpPr txBox="1"/>
          <p:nvPr/>
        </p:nvSpPr>
        <p:spPr>
          <a:xfrm>
            <a:off x="8183309" y="3156415"/>
            <a:ext cx="441147" cy="246221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 defTabSz="685800">
              <a:defRPr/>
            </a:pPr>
            <a:r>
              <a:rPr lang="ko-KR" altLang="en-US" sz="1000" b="1">
                <a:solidFill>
                  <a:prstClr val="black"/>
                </a:solidFill>
                <a:latin typeface="KoPubWorld돋움체 Bold" panose="00000800000000000000" pitchFamily="2" charset="-127"/>
                <a:ea typeface="KoPubWorld돋움체 Bold" panose="00000800000000000000" pitchFamily="2" charset="-127"/>
                <a:cs typeface="KoPubWorld돋움체 Bold" panose="00000800000000000000" pitchFamily="2" charset="-127"/>
              </a:rPr>
              <a:t>인자</a:t>
            </a:r>
            <a:endParaRPr lang="en-US" altLang="ko-KR" sz="1000" b="1" dirty="0">
              <a:solidFill>
                <a:prstClr val="black"/>
              </a:solidFill>
              <a:latin typeface="KoPubWorld돋움체 Bold" panose="00000800000000000000" pitchFamily="2" charset="-127"/>
              <a:ea typeface="KoPubWorld돋움체 Bold" panose="00000800000000000000" pitchFamily="2" charset="-127"/>
              <a:cs typeface="KoPubWorld돋움체 Bold" panose="00000800000000000000" pitchFamily="2" charset="-127"/>
            </a:endParaRPr>
          </a:p>
        </p:txBody>
      </p:sp>
      <p:cxnSp>
        <p:nvCxnSpPr>
          <p:cNvPr id="45" name="직선 연결선 44">
            <a:extLst>
              <a:ext uri="{FF2B5EF4-FFF2-40B4-BE49-F238E27FC236}">
                <a16:creationId xmlns:a16="http://schemas.microsoft.com/office/drawing/2014/main" id="{9E0C0321-5A53-0085-CF08-0A3A6BFF097C}"/>
              </a:ext>
            </a:extLst>
          </p:cNvPr>
          <p:cNvCxnSpPr>
            <a:cxnSpLocks/>
            <a:stCxn id="35" idx="3"/>
            <a:endCxn id="36" idx="1"/>
          </p:cNvCxnSpPr>
          <p:nvPr/>
        </p:nvCxnSpPr>
        <p:spPr>
          <a:xfrm>
            <a:off x="8656452" y="4391251"/>
            <a:ext cx="676493" cy="5828"/>
          </a:xfrm>
          <a:prstGeom prst="line">
            <a:avLst/>
          </a:prstGeom>
          <a:ln>
            <a:solidFill>
              <a:schemeClr val="tx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</p:spTree>
    <p:extLst>
      <p:ext uri="{BB962C8B-B14F-4D97-AF65-F5344CB8AC3E}">
        <p14:creationId xmlns:p14="http://schemas.microsoft.com/office/powerpoint/2010/main" val="3911371290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II.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데이터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셋 구성 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(Helmet)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2FF15E-AB55-8B14-58F9-224B7FBC01A6}"/>
              </a:ext>
            </a:extLst>
          </p:cNvPr>
          <p:cNvSpPr txBox="1"/>
          <p:nvPr/>
        </p:nvSpPr>
        <p:spPr>
          <a:xfrm>
            <a:off x="155912" y="944638"/>
            <a:ext cx="9218276" cy="18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>
                <a:latin typeface="+mn-ea"/>
              </a:rPr>
              <a:t>Data </a:t>
            </a:r>
            <a:r>
              <a:rPr lang="ko-KR" altLang="en-US" sz="2000" b="1" dirty="0">
                <a:latin typeface="+mn-ea"/>
              </a:rPr>
              <a:t>추가</a:t>
            </a:r>
            <a:r>
              <a:rPr lang="en-US" altLang="ko-KR" sz="2000" b="1" dirty="0">
                <a:latin typeface="+mn-ea"/>
              </a:rPr>
              <a:t>/augmentation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Kaggle – Safety</a:t>
            </a:r>
            <a:r>
              <a:rPr lang="ko-KR" altLang="en-US" sz="1600" i="1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Helmet</a:t>
            </a:r>
            <a:r>
              <a:rPr lang="ko-KR" altLang="en-US" sz="1600" i="1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Detection</a:t>
            </a:r>
            <a:r>
              <a:rPr lang="ko-KR" altLang="en-US" sz="1600" i="1" dirty="0">
                <a:latin typeface="+mn-ea"/>
              </a:rPr>
              <a:t> 데이터 활용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- 5,000</a:t>
            </a:r>
            <a:r>
              <a:rPr lang="ko-KR" altLang="en-US" sz="1600" i="1" dirty="0">
                <a:latin typeface="+mn-ea"/>
              </a:rPr>
              <a:t>개의 이미지 데이터를 사용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Train : Valid : Test = 9 : 0.5 : 0.5</a:t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</a:t>
            </a:r>
            <a:r>
              <a:rPr lang="en-US" altLang="ko-KR" sz="1600" i="1" dirty="0" err="1">
                <a:latin typeface="+mn-ea"/>
              </a:rPr>
              <a:t>Roboflow</a:t>
            </a:r>
            <a:r>
              <a:rPr lang="ko-KR" altLang="en-US" sz="1600" i="1" dirty="0">
                <a:latin typeface="+mn-ea"/>
              </a:rPr>
              <a:t>를 통해 </a:t>
            </a:r>
            <a:r>
              <a:rPr lang="en-US" altLang="ko-KR" sz="1600" i="1" dirty="0">
                <a:latin typeface="+mn-ea"/>
              </a:rPr>
              <a:t>data</a:t>
            </a:r>
            <a:r>
              <a:rPr lang="ko-KR" altLang="en-US" sz="1600" i="1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Augmentation </a:t>
            </a:r>
            <a:r>
              <a:rPr lang="ko-KR" altLang="en-US" sz="1600" i="1" dirty="0">
                <a:latin typeface="+mn-ea"/>
              </a:rPr>
              <a:t>진행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 (Training Set 4,000</a:t>
            </a:r>
            <a:r>
              <a:rPr lang="ko-KR" altLang="en-US" sz="1600" i="1" dirty="0">
                <a:latin typeface="+mn-ea"/>
              </a:rPr>
              <a:t>개의</a:t>
            </a:r>
            <a:r>
              <a:rPr lang="en-US" altLang="ko-KR" sz="1600" i="1" dirty="0">
                <a:latin typeface="+mn-ea"/>
              </a:rPr>
              <a:t> </a:t>
            </a:r>
            <a:r>
              <a:rPr lang="ko-KR" altLang="en-US" sz="1600" i="1" dirty="0">
                <a:latin typeface="+mn-ea"/>
              </a:rPr>
              <a:t>이미지 </a:t>
            </a:r>
            <a:r>
              <a:rPr lang="en-US" altLang="ko-KR" sz="1600" i="1" dirty="0">
                <a:latin typeface="+mn-ea"/>
              </a:rPr>
              <a:t>3</a:t>
            </a:r>
            <a:r>
              <a:rPr lang="ko-KR" altLang="en-US" sz="1600" i="1" dirty="0">
                <a:latin typeface="+mn-ea"/>
              </a:rPr>
              <a:t>배수 증량</a:t>
            </a:r>
            <a:r>
              <a:rPr lang="en-US" altLang="ko-KR" sz="1600" i="1" dirty="0">
                <a:latin typeface="+mn-ea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FE8A14-8A6F-A310-128B-6C20439BA2B0}"/>
              </a:ext>
            </a:extLst>
          </p:cNvPr>
          <p:cNvSpPr txBox="1"/>
          <p:nvPr/>
        </p:nvSpPr>
        <p:spPr>
          <a:xfrm>
            <a:off x="155912" y="2911372"/>
            <a:ext cx="8706254" cy="6822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>
                <a:latin typeface="+mn-ea"/>
              </a:rPr>
              <a:t>Data </a:t>
            </a:r>
            <a:r>
              <a:rPr lang="ko-KR" altLang="en-US" sz="2000" b="1" dirty="0">
                <a:latin typeface="+mn-ea"/>
              </a:rPr>
              <a:t>레이블링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</a:t>
            </a:r>
            <a:r>
              <a:rPr lang="en-US" altLang="ko-KR" sz="1600" i="1" dirty="0" err="1">
                <a:latin typeface="+mn-ea"/>
              </a:rPr>
              <a:t>RoboFlow</a:t>
            </a:r>
            <a:r>
              <a:rPr lang="ko-KR" altLang="en-US" sz="1600" i="1" dirty="0">
                <a:latin typeface="+mn-ea"/>
              </a:rPr>
              <a:t>를 활용한 데이터 </a:t>
            </a:r>
            <a:r>
              <a:rPr lang="ko-KR" altLang="en-US" sz="1600" i="1" dirty="0" err="1" smtClean="0">
                <a:latin typeface="+mn-ea"/>
              </a:rPr>
              <a:t>레이블링</a:t>
            </a:r>
            <a:r>
              <a:rPr lang="ko-KR" altLang="en-US" sz="1600" i="1" dirty="0" smtClean="0">
                <a:latin typeface="+mn-ea"/>
              </a:rPr>
              <a:t> </a:t>
            </a:r>
            <a:r>
              <a:rPr lang="en-US" altLang="ko-KR" sz="1600" i="1" dirty="0" smtClean="0">
                <a:latin typeface="+mn-ea"/>
              </a:rPr>
              <a:t>(Classes : ‘Head’, ‘Helmet</a:t>
            </a:r>
            <a:r>
              <a:rPr lang="en-US" altLang="ko-KR" sz="1600" i="1" dirty="0" smtClean="0">
                <a:latin typeface="+mn-ea"/>
              </a:rPr>
              <a:t>’)</a:t>
            </a:r>
            <a:endParaRPr lang="en-US" altLang="ko-KR" sz="1600" i="1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F3DB44-9C0A-FEA4-ED1C-9DCAF9712422}"/>
              </a:ext>
            </a:extLst>
          </p:cNvPr>
          <p:cNvSpPr txBox="1"/>
          <p:nvPr/>
        </p:nvSpPr>
        <p:spPr>
          <a:xfrm>
            <a:off x="8348567" y="3275169"/>
            <a:ext cx="205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Augmentation Info.</a:t>
            </a:r>
            <a:endParaRPr lang="ko-KR" altLang="en-US" dirty="0"/>
          </a:p>
        </p:txBody>
      </p:sp>
      <p:pic>
        <p:nvPicPr>
          <p:cNvPr id="21" name="그림 20">
            <a:extLst>
              <a:ext uri="{FF2B5EF4-FFF2-40B4-BE49-F238E27FC236}">
                <a16:creationId xmlns:a16="http://schemas.microsoft.com/office/drawing/2014/main" id="{6D27E58D-812B-20A2-A67D-38E3424C7CA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7410008" y="944638"/>
            <a:ext cx="3928359" cy="2334839"/>
          </a:xfrm>
          <a:prstGeom prst="rect">
            <a:avLst/>
          </a:prstGeom>
          <a:ln>
            <a:solidFill>
              <a:schemeClr val="tx1"/>
            </a:solidFill>
          </a:ln>
        </p:spPr>
      </p:pic>
      <p:pic>
        <p:nvPicPr>
          <p:cNvPr id="23" name="그림 22">
            <a:extLst>
              <a:ext uri="{FF2B5EF4-FFF2-40B4-BE49-F238E27FC236}">
                <a16:creationId xmlns:a16="http://schemas.microsoft.com/office/drawing/2014/main" id="{92FCFF58-DB83-355B-1490-99B32FCEE090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6171677" y="3743408"/>
            <a:ext cx="5864352" cy="2745260"/>
          </a:xfrm>
          <a:prstGeom prst="rect">
            <a:avLst/>
          </a:prstGeom>
        </p:spPr>
      </p:pic>
      <p:sp>
        <p:nvSpPr>
          <p:cNvPr id="24" name="TextBox 23">
            <a:extLst>
              <a:ext uri="{FF2B5EF4-FFF2-40B4-BE49-F238E27FC236}">
                <a16:creationId xmlns:a16="http://schemas.microsoft.com/office/drawing/2014/main" id="{045A4AF2-7A4E-CCF3-25AA-3AAAE3F6B755}"/>
              </a:ext>
            </a:extLst>
          </p:cNvPr>
          <p:cNvSpPr txBox="1"/>
          <p:nvPr/>
        </p:nvSpPr>
        <p:spPr>
          <a:xfrm>
            <a:off x="5093001" y="6488668"/>
            <a:ext cx="2157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Roboflow</a:t>
            </a:r>
            <a:r>
              <a:rPr lang="en-US" altLang="ko-KR" dirty="0"/>
              <a:t> </a:t>
            </a:r>
            <a:r>
              <a:rPr lang="ko-KR" altLang="en-US" dirty="0"/>
              <a:t>레이블링 </a:t>
            </a:r>
          </a:p>
        </p:txBody>
      </p:sp>
      <p:pic>
        <p:nvPicPr>
          <p:cNvPr id="32" name="그림 31">
            <a:extLst>
              <a:ext uri="{FF2B5EF4-FFF2-40B4-BE49-F238E27FC236}">
                <a16:creationId xmlns:a16="http://schemas.microsoft.com/office/drawing/2014/main" id="{7EC830E1-87EC-BC48-0CCB-A5FB96CDE4E7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279845" y="3743408"/>
            <a:ext cx="5816035" cy="27452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76267498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II.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모델 학습 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(Helmet)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BCCDC52A-2C62-80DF-7E9F-414A6030A5A1}"/>
              </a:ext>
            </a:extLst>
          </p:cNvPr>
          <p:cNvSpPr txBox="1"/>
          <p:nvPr/>
        </p:nvSpPr>
        <p:spPr>
          <a:xfrm>
            <a:off x="155912" y="944638"/>
            <a:ext cx="10112800" cy="212757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딥러닝 학습 환경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(HW) PC </a:t>
            </a:r>
            <a:r>
              <a:rPr lang="ko-KR" altLang="en-US" sz="1600" i="1" dirty="0">
                <a:latin typeface="+mn-ea"/>
              </a:rPr>
              <a:t>사양</a:t>
            </a:r>
            <a:r>
              <a:rPr lang="en-US" altLang="ko-KR" sz="1600" i="1" dirty="0">
                <a:latin typeface="+mn-ea"/>
              </a:rPr>
              <a:t>, </a:t>
            </a:r>
            <a:r>
              <a:rPr lang="ko-KR" altLang="en-US" sz="1600" i="1" dirty="0">
                <a:latin typeface="+mn-ea"/>
              </a:rPr>
              <a:t>학습시간</a:t>
            </a:r>
            <a:r>
              <a:rPr lang="en-US" altLang="ko-KR" sz="1600" i="1" dirty="0">
                <a:latin typeface="+mn-ea"/>
              </a:rPr>
              <a:t/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	 </a:t>
            </a:r>
            <a:r>
              <a:rPr lang="en-US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CPU : 11th Gen Intel(R) Core(TM) i7-11800H @ 2.30GHz   2.30 GHz</a:t>
            </a:r>
            <a: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RAM : 16.0GB(15.8GB </a:t>
            </a:r>
            <a:r>
              <a:rPr lang="ko-KR" altLang="en-US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사용 가능</a:t>
            </a:r>
            <a:r>
              <a:rPr lang="en-US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)</a:t>
            </a:r>
            <a: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/>
            </a:r>
            <a:b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</a:br>
            <a:r>
              <a:rPr lang="pt-BR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	GPU : </a:t>
            </a:r>
            <a:r>
              <a:rPr lang="en-US" altLang="ko-KR" sz="1600" i="1" kern="0" spc="-50" dirty="0">
                <a:latin typeface="맑은 고딕" panose="020B0503020000020004" pitchFamily="50" charset="-127"/>
                <a:ea typeface="맑은 고딕" panose="020B0503020000020004" pitchFamily="50" charset="-127"/>
              </a:rPr>
              <a:t>NVIDIA GeForce RTX 3070 Laptop GPU, 8192MiB</a:t>
            </a:r>
            <a:r>
              <a:rPr lang="en-US" altLang="ko-KR" sz="1600" i="1" dirty="0">
                <a:latin typeface="+mn-ea"/>
              </a:rPr>
              <a:t/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(SW) CUDA 11.8 / </a:t>
            </a:r>
            <a:r>
              <a:rPr lang="en-US" altLang="ko-KR" sz="1600" i="1" dirty="0" err="1">
                <a:latin typeface="+mn-ea"/>
              </a:rPr>
              <a:t>PyTorch</a:t>
            </a:r>
            <a:r>
              <a:rPr lang="en-US" altLang="ko-KR" sz="1600" i="1" dirty="0">
                <a:latin typeface="+mn-ea"/>
              </a:rPr>
              <a:t> 2.0.0</a:t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Hyper-Parameter</a:t>
            </a:r>
            <a:r>
              <a:rPr lang="ko-KR" altLang="en-US" sz="1600" i="1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: 80 epoch, 24 batch size, 640 </a:t>
            </a:r>
            <a:r>
              <a:rPr lang="en-US" altLang="ko-KR" sz="1600" i="1" dirty="0" err="1">
                <a:latin typeface="+mn-ea"/>
              </a:rPr>
              <a:t>Img</a:t>
            </a:r>
            <a:r>
              <a:rPr lang="en-US" altLang="ko-KR" sz="1600" i="1" dirty="0">
                <a:latin typeface="+mn-ea"/>
              </a:rPr>
              <a:t>. Size, optimizer-SGD(</a:t>
            </a:r>
            <a:r>
              <a:rPr lang="ko-KR" altLang="en-US" sz="1600" i="1" dirty="0">
                <a:latin typeface="+mn-ea"/>
              </a:rPr>
              <a:t>확률적 경사 </a:t>
            </a:r>
            <a:r>
              <a:rPr lang="ko-KR" altLang="en-US" sz="1600" i="1" dirty="0" err="1">
                <a:latin typeface="+mn-ea"/>
              </a:rPr>
              <a:t>하강법</a:t>
            </a:r>
            <a:r>
              <a:rPr lang="en-US" altLang="ko-KR" sz="1600" i="1" dirty="0">
                <a:latin typeface="+mn-ea"/>
              </a:rPr>
              <a:t>)</a:t>
            </a:r>
          </a:p>
        </p:txBody>
      </p:sp>
      <p:pic>
        <p:nvPicPr>
          <p:cNvPr id="11" name="그림 10">
            <a:extLst>
              <a:ext uri="{FF2B5EF4-FFF2-40B4-BE49-F238E27FC236}">
                <a16:creationId xmlns:a16="http://schemas.microsoft.com/office/drawing/2014/main" id="{7F427DD4-EB8E-330C-8CD0-3BFF58BC90E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432463" y="3072208"/>
            <a:ext cx="7326834" cy="366341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705809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II.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데이터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 </a:t>
            </a:r>
            <a:r>
              <a:rPr lang="ko-KR" altLang="en-US" sz="2400" dirty="0" smtClean="0">
                <a:solidFill>
                  <a:prstClr val="white"/>
                </a:solidFill>
                <a:latin typeface="나눔스퀘어"/>
                <a:ea typeface="나눔스퀘어"/>
              </a:rPr>
              <a:t>셋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(Helmet</a:t>
            </a:r>
            <a:r>
              <a:rPr lang="en-US" altLang="ko-KR" sz="2400" dirty="0" smtClean="0">
                <a:solidFill>
                  <a:prstClr val="white"/>
                </a:solidFill>
                <a:latin typeface="나눔스퀘어"/>
                <a:ea typeface="나눔스퀘어"/>
              </a:rPr>
              <a:t>)</a:t>
            </a:r>
            <a:endParaRPr lang="ko-KR" altLang="en-US" sz="240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2" name="TextBox 1">
            <a:extLst>
              <a:ext uri="{FF2B5EF4-FFF2-40B4-BE49-F238E27FC236}">
                <a16:creationId xmlns:a16="http://schemas.microsoft.com/office/drawing/2014/main" id="{DB97A29F-A5AF-9F6A-D3E0-263F36B840AC}"/>
              </a:ext>
            </a:extLst>
          </p:cNvPr>
          <p:cNvSpPr txBox="1"/>
          <p:nvPr/>
        </p:nvSpPr>
        <p:spPr>
          <a:xfrm>
            <a:off x="155912" y="944638"/>
            <a:ext cx="11530120" cy="2451953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학습 방법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YOLO V5 nano </a:t>
            </a:r>
            <a:r>
              <a:rPr lang="ko-KR" altLang="en-US" sz="1600" i="1" dirty="0">
                <a:latin typeface="+mn-ea"/>
              </a:rPr>
              <a:t>활용</a:t>
            </a:r>
            <a:r>
              <a:rPr lang="en-US" altLang="ko-KR" sz="1600" i="1" dirty="0">
                <a:latin typeface="+mn-ea"/>
              </a:rPr>
              <a:t/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python train.py --data ../datasets/helmetss.v4/</a:t>
            </a:r>
            <a:r>
              <a:rPr lang="en-US" altLang="ko-KR" sz="1600" i="1" dirty="0" err="1">
                <a:latin typeface="+mn-ea"/>
              </a:rPr>
              <a:t>data.yaml</a:t>
            </a:r>
            <a:r>
              <a:rPr lang="en-US" altLang="ko-KR" sz="1600" i="1" dirty="0">
                <a:latin typeface="+mn-ea"/>
              </a:rPr>
              <a:t> --weights yolov5n.pt --</a:t>
            </a:r>
            <a:r>
              <a:rPr lang="en-US" altLang="ko-KR" sz="1600" i="1" dirty="0" err="1">
                <a:latin typeface="+mn-ea"/>
              </a:rPr>
              <a:t>imgsz</a:t>
            </a:r>
            <a:r>
              <a:rPr lang="en-US" altLang="ko-KR" sz="1600" i="1" dirty="0">
                <a:latin typeface="+mn-ea"/>
              </a:rPr>
              <a:t> </a:t>
            </a:r>
            <a:r>
              <a:rPr lang="en-US" altLang="ko-KR" sz="1600" i="1" dirty="0" smtClean="0">
                <a:latin typeface="+mn-ea"/>
              </a:rPr>
              <a:t>640 --</a:t>
            </a:r>
            <a:r>
              <a:rPr lang="en-US" altLang="ko-KR" sz="1600" i="1" dirty="0">
                <a:latin typeface="+mn-ea"/>
              </a:rPr>
              <a:t>epochs 80 --batch-size 24</a:t>
            </a:r>
          </a:p>
          <a:p>
            <a:pPr>
              <a:lnSpc>
                <a:spcPts val="2300"/>
              </a:lnSpc>
            </a:pP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학습 출력 결과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- </a:t>
            </a:r>
            <a:r>
              <a:rPr lang="ko-KR" altLang="en-US" sz="1600" i="1" dirty="0" err="1">
                <a:latin typeface="+mn-ea"/>
              </a:rPr>
              <a:t>재현율</a:t>
            </a:r>
            <a:r>
              <a:rPr lang="ko-KR" altLang="en-US" sz="1600" i="1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: 0.862, </a:t>
            </a:r>
            <a:r>
              <a:rPr lang="ko-KR" altLang="en-US" sz="1600" i="1" dirty="0">
                <a:latin typeface="+mn-ea"/>
              </a:rPr>
              <a:t>정밀도</a:t>
            </a:r>
            <a:r>
              <a:rPr lang="en-US" altLang="ko-KR" sz="1600" i="1" dirty="0">
                <a:latin typeface="+mn-ea"/>
              </a:rPr>
              <a:t>: 0.911, </a:t>
            </a:r>
            <a:r>
              <a:rPr lang="en-US" altLang="ko-KR" sz="1600" i="1" dirty="0" err="1">
                <a:latin typeface="+mn-ea"/>
              </a:rPr>
              <a:t>mAP</a:t>
            </a:r>
            <a:r>
              <a:rPr lang="en-US" altLang="ko-KR" sz="1600" i="1" dirty="0">
                <a:latin typeface="+mn-ea"/>
              </a:rPr>
              <a:t> : 0.918 (all)</a:t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- </a:t>
            </a:r>
            <a:r>
              <a:rPr lang="ko-KR" altLang="en-US" sz="1600" i="1" dirty="0">
                <a:latin typeface="+mn-ea"/>
              </a:rPr>
              <a:t>학습 시간 약 </a:t>
            </a:r>
            <a:r>
              <a:rPr lang="en-US" altLang="ko-KR" sz="1600" i="1" dirty="0">
                <a:latin typeface="+mn-ea"/>
              </a:rPr>
              <a:t>1h 23m </a:t>
            </a:r>
            <a:r>
              <a:rPr lang="ko-KR" altLang="en-US" sz="1600" i="1" dirty="0">
                <a:latin typeface="+mn-ea"/>
              </a:rPr>
              <a:t>소요</a:t>
            </a:r>
            <a:endParaRPr lang="en-US" altLang="ko-KR" sz="1600" i="1" dirty="0">
              <a:latin typeface="+mn-ea"/>
            </a:endParaRPr>
          </a:p>
        </p:txBody>
      </p:sp>
      <p:pic>
        <p:nvPicPr>
          <p:cNvPr id="10" name="그림 9">
            <a:extLst>
              <a:ext uri="{FF2B5EF4-FFF2-40B4-BE49-F238E27FC236}">
                <a16:creationId xmlns:a16="http://schemas.microsoft.com/office/drawing/2014/main" id="{EDC05950-803B-03E9-92DF-1D37453993EA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59976" y="5276089"/>
            <a:ext cx="9225174" cy="1081688"/>
          </a:xfrm>
          <a:prstGeom prst="rect">
            <a:avLst/>
          </a:prstGeom>
        </p:spPr>
      </p:pic>
      <p:sp>
        <p:nvSpPr>
          <p:cNvPr id="26" name="사각형: 둥근 모서리 25">
            <a:extLst>
              <a:ext uri="{FF2B5EF4-FFF2-40B4-BE49-F238E27FC236}">
                <a16:creationId xmlns:a16="http://schemas.microsoft.com/office/drawing/2014/main" id="{2666D72D-C279-198D-6A9A-FFABB47E0652}"/>
              </a:ext>
            </a:extLst>
          </p:cNvPr>
          <p:cNvSpPr/>
          <p:nvPr/>
        </p:nvSpPr>
        <p:spPr>
          <a:xfrm>
            <a:off x="3575304" y="5424078"/>
            <a:ext cx="1950200" cy="801651"/>
          </a:xfrm>
          <a:prstGeom prst="round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28" name="그림 27">
            <a:extLst>
              <a:ext uri="{FF2B5EF4-FFF2-40B4-BE49-F238E27FC236}">
                <a16:creationId xmlns:a16="http://schemas.microsoft.com/office/drawing/2014/main" id="{348648FD-FF58-D880-045F-93C7DFF80DF8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259975" y="3795917"/>
            <a:ext cx="11026815" cy="10816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8934621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III. </a:t>
            </a:r>
            <a:r>
              <a:rPr kumimoji="0" lang="ko-KR" altLang="en-US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모델 개발의 차별성 </a:t>
            </a: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(Helmet)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mc:AlternateContent xmlns:mc="http://schemas.openxmlformats.org/markup-compatibility/2006" xmlns:a14="http://schemas.microsoft.com/office/drawing/2010/main">
        <mc:Choice Requires="a14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40E5793-B453-15C8-E5A1-63D7859D8FC4}"/>
                  </a:ext>
                </a:extLst>
              </p:cNvPr>
              <p:cNvSpPr txBox="1"/>
              <p:nvPr/>
            </p:nvSpPr>
            <p:spPr>
              <a:xfrm>
                <a:off x="155912" y="944638"/>
                <a:ext cx="10204240" cy="2717475"/>
              </a:xfrm>
              <a:prstGeom prst="rect">
                <a:avLst/>
              </a:prstGeom>
              <a:noFill/>
            </p:spPr>
            <p:txBody>
              <a:bodyPr wrap="square" rtlCol="0">
                <a:spAutoFit/>
              </a:bodyPr>
              <a:lstStyle/>
              <a:p>
                <a:pPr>
                  <a:lnSpc>
                    <a:spcPts val="2300"/>
                  </a:lnSpc>
                </a:pPr>
                <a:r>
                  <a:rPr lang="ko-KR" altLang="en-US" sz="2000" b="1" dirty="0">
                    <a:latin typeface="+mn-ea"/>
                  </a:rPr>
                  <a:t>정확도 향상 방법</a:t>
                </a:r>
                <a:endParaRPr lang="en-US" altLang="ko-KR" sz="2000" b="1" dirty="0">
                  <a:latin typeface="+mn-ea"/>
                </a:endParaRPr>
              </a:p>
              <a:p>
                <a:pPr>
                  <a:lnSpc>
                    <a:spcPts val="2300"/>
                  </a:lnSpc>
                </a:pPr>
                <a:r>
                  <a:rPr lang="en-US" altLang="ko-KR" sz="1600" i="1" dirty="0">
                    <a:latin typeface="+mn-ea"/>
                  </a:rPr>
                  <a:t>  - </a:t>
                </a:r>
                <a:r>
                  <a:rPr lang="ko-KR" altLang="en-US" sz="1600" i="1" dirty="0">
                    <a:latin typeface="+mn-ea"/>
                  </a:rPr>
                  <a:t>여러 프로젝트로 검증된 </a:t>
                </a:r>
                <a:r>
                  <a:rPr lang="en-US" altLang="ko-KR" sz="1600" i="1" dirty="0">
                    <a:latin typeface="+mn-ea"/>
                  </a:rPr>
                  <a:t>Kaggle Dataset</a:t>
                </a:r>
                <a:r>
                  <a:rPr lang="ko-KR" altLang="en-US" sz="1600" i="1" dirty="0">
                    <a:latin typeface="+mn-ea"/>
                  </a:rPr>
                  <a:t>을 사용</a:t>
                </a:r>
                <a:endParaRPr lang="en-US" altLang="ko-KR" sz="1600" i="1" dirty="0">
                  <a:latin typeface="+mn-ea"/>
                </a:endParaRPr>
              </a:p>
              <a:p>
                <a:pPr>
                  <a:lnSpc>
                    <a:spcPts val="2300"/>
                  </a:lnSpc>
                </a:pPr>
                <a:r>
                  <a:rPr lang="en-US" altLang="ko-KR" sz="1600" i="1" dirty="0">
                    <a:latin typeface="+mn-ea"/>
                  </a:rPr>
                  <a:t>  - </a:t>
                </a:r>
                <a:r>
                  <a:rPr lang="ko-KR" altLang="en-US" sz="1600" i="1" dirty="0">
                    <a:latin typeface="+mn-ea"/>
                  </a:rPr>
                  <a:t>기존 데이터셋에 </a:t>
                </a:r>
                <a:r>
                  <a:rPr lang="en-US" altLang="ko-KR" sz="1600" i="1" dirty="0">
                    <a:latin typeface="+mn-ea"/>
                  </a:rPr>
                  <a:t>Class </a:t>
                </a:r>
                <a:r>
                  <a:rPr lang="ko-KR" altLang="en-US" sz="1600" i="1" dirty="0">
                    <a:latin typeface="+mn-ea"/>
                  </a:rPr>
                  <a:t>중  불필요한 </a:t>
                </a:r>
                <a:r>
                  <a:rPr lang="en-US" altLang="ko-KR" sz="1600" i="1" dirty="0">
                    <a:latin typeface="+mn-ea"/>
                  </a:rPr>
                  <a:t>Person Class </a:t>
                </a:r>
                <a:r>
                  <a:rPr lang="ko-KR" altLang="en-US" sz="1600" i="1" dirty="0">
                    <a:latin typeface="+mn-ea"/>
                  </a:rPr>
                  <a:t>삭제</a:t>
                </a:r>
                <a:endParaRPr lang="en-US" altLang="ko-KR" sz="1600" i="1" dirty="0">
                  <a:latin typeface="+mn-ea"/>
                </a:endParaRPr>
              </a:p>
              <a:p>
                <a:pPr>
                  <a:lnSpc>
                    <a:spcPts val="2300"/>
                  </a:lnSpc>
                </a:pPr>
                <a:r>
                  <a:rPr lang="en-US" altLang="ko-KR" sz="1600" i="1" dirty="0">
                    <a:latin typeface="+mn-ea"/>
                  </a:rPr>
                  <a:t>  - </a:t>
                </a:r>
                <a:r>
                  <a:rPr lang="ko-KR" altLang="en-US" sz="1600" i="1" dirty="0">
                    <a:latin typeface="+mn-ea"/>
                  </a:rPr>
                  <a:t>정확도 향상을 위해 기존 </a:t>
                </a:r>
                <a:r>
                  <a:rPr lang="en-US" altLang="ko-KR" sz="1600" i="1" dirty="0">
                    <a:latin typeface="+mn-ea"/>
                  </a:rPr>
                  <a:t>Anchor Box </a:t>
                </a:r>
                <a:r>
                  <a:rPr lang="ko-KR" altLang="en-US" sz="1600" i="1" dirty="0">
                    <a:latin typeface="+mn-ea"/>
                  </a:rPr>
                  <a:t>조정</a:t>
                </a:r>
                <a:endParaRPr lang="en-US" altLang="ko-KR" sz="1600" i="1" dirty="0">
                  <a:latin typeface="+mn-ea"/>
                </a:endParaRPr>
              </a:p>
              <a:p>
                <a:pPr>
                  <a:lnSpc>
                    <a:spcPts val="2300"/>
                  </a:lnSpc>
                </a:pPr>
                <a:r>
                  <a:rPr lang="ko-KR" altLang="en-US" sz="1600" dirty="0"/>
                  <a:t>  </a:t>
                </a:r>
                <a:r>
                  <a:rPr lang="en-US" altLang="ko-KR" sz="1600" dirty="0"/>
                  <a:t> - </a:t>
                </a:r>
                <a:r>
                  <a:rPr lang="ko-KR" altLang="en-US" sz="1600" dirty="0"/>
                  <a:t>데이터 증량을 통한 학습데이터 추가확보</a:t>
                </a:r>
                <a:r>
                  <a:rPr lang="en-US" altLang="ko-KR" sz="1600" dirty="0"/>
                  <a:t>(Image </a:t>
                </a:r>
                <a:r>
                  <a:rPr lang="ko-KR" altLang="en-US" sz="1600" dirty="0"/>
                  <a:t>단위 </a:t>
                </a:r>
                <a:r>
                  <a:rPr lang="en-US" altLang="ko-KR" sz="1600" dirty="0"/>
                  <a:t>/ Anchor Box </a:t>
                </a:r>
                <a:r>
                  <a:rPr lang="ko-KR" altLang="en-US" sz="1600" dirty="0"/>
                  <a:t>단위 </a:t>
                </a:r>
                <a:r>
                  <a:rPr lang="en-US" altLang="ko-KR" sz="1600" dirty="0"/>
                  <a:t>: 90</a:t>
                </a:r>
                <a:r>
                  <a:rPr lang="ko-KR" altLang="en-US" sz="1600" dirty="0"/>
                  <a:t>도 회전</a:t>
                </a:r>
                <a:r>
                  <a:rPr lang="en-US" altLang="ko-KR" sz="1600" dirty="0"/>
                  <a:t>,</a:t>
                </a:r>
                <a:r>
                  <a:rPr lang="en-US" altLang="ko-KR" sz="1600" dirty="0">
                    <a:ea typeface="Cambria Math" panose="020405030504060302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altLang="ko-KR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±</m:t>
                    </m:r>
                    <m:r>
                      <a:rPr lang="en-US" altLang="ko-KR" sz="1600" i="1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15</m:t>
                    </m:r>
                    <m:r>
                      <a:rPr lang="en-US" altLang="ko-KR" sz="1600" i="1" smtClean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°</m:t>
                    </m:r>
                  </m:oMath>
                </a14:m>
                <a:r>
                  <a:rPr lang="ko-KR" altLang="en-US" sz="1600" dirty="0"/>
                  <a:t>범위에서 회전</a:t>
                </a:r>
                <a:r>
                  <a:rPr lang="en-US" altLang="ko-KR" sz="1600" dirty="0"/>
                  <a:t>)</a:t>
                </a:r>
                <a:endParaRPr lang="ko-KR" altLang="en-US" sz="1600" dirty="0"/>
              </a:p>
              <a:p>
                <a:pPr>
                  <a:lnSpc>
                    <a:spcPts val="2300"/>
                  </a:lnSpc>
                </a:pPr>
                <a:r>
                  <a:rPr lang="en-US" altLang="ko-KR" sz="1600" dirty="0"/>
                  <a:t> </a:t>
                </a:r>
                <a:endParaRPr lang="ko-KR" altLang="en-US" sz="1600" dirty="0"/>
              </a:p>
              <a:p>
                <a:pPr>
                  <a:lnSpc>
                    <a:spcPts val="2300"/>
                  </a:lnSpc>
                </a:pPr>
                <a:endParaRPr lang="en-US" altLang="ko-KR" sz="1600" i="1" dirty="0">
                  <a:latin typeface="+mn-ea"/>
                </a:endParaRPr>
              </a:p>
              <a:p>
                <a:pPr>
                  <a:lnSpc>
                    <a:spcPts val="2300"/>
                  </a:lnSpc>
                </a:pPr>
                <a:r>
                  <a:rPr lang="ko-KR" altLang="en-US" sz="2000" b="1" dirty="0">
                    <a:latin typeface="+mn-ea"/>
                  </a:rPr>
                  <a:t>추론속도 향상 방법</a:t>
                </a:r>
                <a:endParaRPr lang="en-US" altLang="ko-KR" sz="2000" b="1" dirty="0">
                  <a:latin typeface="+mn-ea"/>
                </a:endParaRPr>
              </a:p>
              <a:p>
                <a:pPr>
                  <a:lnSpc>
                    <a:spcPts val="2300"/>
                  </a:lnSpc>
                </a:pPr>
                <a:r>
                  <a:rPr lang="en-US" altLang="ko-KR" sz="1600" i="1" dirty="0">
                    <a:latin typeface="+mn-ea"/>
                  </a:rPr>
                  <a:t>- V5 </a:t>
                </a:r>
                <a:r>
                  <a:rPr lang="ko-KR" altLang="en-US" sz="1600" i="1" dirty="0">
                    <a:latin typeface="+mn-ea"/>
                  </a:rPr>
                  <a:t>모델 중 추론 속도가 빠른 </a:t>
                </a:r>
                <a:r>
                  <a:rPr lang="en-US" altLang="ko-KR" sz="1600" i="1" dirty="0">
                    <a:latin typeface="+mn-ea"/>
                  </a:rPr>
                  <a:t>YOLO-V5-NANO </a:t>
                </a:r>
                <a:r>
                  <a:rPr lang="ko-KR" altLang="en-US" sz="1600" i="1" dirty="0">
                    <a:latin typeface="+mn-ea"/>
                  </a:rPr>
                  <a:t>사용</a:t>
                </a:r>
                <a:endParaRPr lang="en-US" altLang="ko-KR" sz="1600" i="1" dirty="0">
                  <a:latin typeface="+mn-ea"/>
                </a:endParaRPr>
              </a:p>
            </p:txBody>
          </p:sp>
        </mc:Choice>
        <mc:Fallback xmlns="">
          <p:sp>
            <p:nvSpPr>
              <p:cNvPr id="2" name="TextBox 1">
                <a:extLst>
                  <a:ext uri="{FF2B5EF4-FFF2-40B4-BE49-F238E27FC236}">
                    <a16:creationId xmlns:a16="http://schemas.microsoft.com/office/drawing/2014/main" id="{B40E5793-B453-15C8-E5A1-63D7859D8FC4}"/>
                  </a:ext>
                </a:extLst>
              </p:cNvPr>
              <p:cNvSpPr txBox="1">
                <a:spLocks noRot="1" noChangeAspect="1" noMove="1" noResize="1" noEditPoints="1" noAdjustHandles="1" noChangeArrowheads="1" noChangeShapeType="1" noTextEdit="1"/>
              </p:cNvSpPr>
              <p:nvPr/>
            </p:nvSpPr>
            <p:spPr>
              <a:xfrm>
                <a:off x="155912" y="944638"/>
                <a:ext cx="10204240" cy="2717475"/>
              </a:xfrm>
              <a:prstGeom prst="rect">
                <a:avLst/>
              </a:prstGeom>
              <a:blipFill>
                <a:blip r:embed="rId3"/>
                <a:stretch>
                  <a:fillRect l="-657" t="-1794" b="-1794"/>
                </a:stretch>
              </a:blipFill>
            </p:spPr>
            <p:txBody>
              <a:bodyPr/>
              <a:lstStyle/>
              <a:p>
                <a:r>
                  <a:rPr lang="ko-KR" alt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15" name="그림 14">
            <a:extLst>
              <a:ext uri="{FF2B5EF4-FFF2-40B4-BE49-F238E27FC236}">
                <a16:creationId xmlns:a16="http://schemas.microsoft.com/office/drawing/2014/main" id="{9699B33A-C268-7503-113D-D34FBAC3A9B5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997363" y="4133894"/>
            <a:ext cx="1967672" cy="1948452"/>
          </a:xfrm>
          <a:prstGeom prst="rect">
            <a:avLst/>
          </a:prstGeom>
        </p:spPr>
      </p:pic>
      <p:pic>
        <p:nvPicPr>
          <p:cNvPr id="16" name="그림 15">
            <a:extLst>
              <a:ext uri="{FF2B5EF4-FFF2-40B4-BE49-F238E27FC236}">
                <a16:creationId xmlns:a16="http://schemas.microsoft.com/office/drawing/2014/main" id="{B24885E5-EB7F-8ED8-D49D-5A12843ACFD7}"/>
              </a:ext>
            </a:extLst>
          </p:cNvPr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3683111" y="4134910"/>
            <a:ext cx="1967672" cy="1953204"/>
          </a:xfrm>
          <a:prstGeom prst="rect">
            <a:avLst/>
          </a:prstGeom>
        </p:spPr>
      </p:pic>
      <p:sp>
        <p:nvSpPr>
          <p:cNvPr id="17" name="화살표: 오른쪽 16">
            <a:extLst>
              <a:ext uri="{FF2B5EF4-FFF2-40B4-BE49-F238E27FC236}">
                <a16:creationId xmlns:a16="http://schemas.microsoft.com/office/drawing/2014/main" id="{13CF46B0-452B-9B72-33BE-2C83339EAF98}"/>
              </a:ext>
            </a:extLst>
          </p:cNvPr>
          <p:cNvSpPr/>
          <p:nvPr/>
        </p:nvSpPr>
        <p:spPr>
          <a:xfrm>
            <a:off x="3115056" y="4882655"/>
            <a:ext cx="420624" cy="445030"/>
          </a:xfrm>
          <a:prstGeom prst="rightArrow">
            <a:avLst/>
          </a:prstGeom>
          <a:solidFill>
            <a:srgbClr val="57DDBA"/>
          </a:solidFill>
          <a:ln>
            <a:solidFill>
              <a:srgbClr val="2B3F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1A73678F-9190-4D2D-8514-2C36B47815C7}"/>
              </a:ext>
            </a:extLst>
          </p:cNvPr>
          <p:cNvSpPr txBox="1"/>
          <p:nvPr/>
        </p:nvSpPr>
        <p:spPr>
          <a:xfrm>
            <a:off x="2331646" y="6082346"/>
            <a:ext cx="1902099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Anchor Box </a:t>
            </a:r>
            <a:r>
              <a:rPr lang="ko-KR" altLang="en-US" dirty="0"/>
              <a:t>조정</a:t>
            </a:r>
          </a:p>
        </p:txBody>
      </p:sp>
      <p:pic>
        <p:nvPicPr>
          <p:cNvPr id="20" name="그림 19">
            <a:extLst>
              <a:ext uri="{FF2B5EF4-FFF2-40B4-BE49-F238E27FC236}">
                <a16:creationId xmlns:a16="http://schemas.microsoft.com/office/drawing/2014/main" id="{289AF68E-96A5-B3AA-B035-784FD28E4CB3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9166965" y="4095468"/>
            <a:ext cx="1972614" cy="1975041"/>
          </a:xfrm>
          <a:prstGeom prst="rect">
            <a:avLst/>
          </a:prstGeom>
        </p:spPr>
      </p:pic>
      <p:pic>
        <p:nvPicPr>
          <p:cNvPr id="24" name="그림 23">
            <a:extLst>
              <a:ext uri="{FF2B5EF4-FFF2-40B4-BE49-F238E27FC236}">
                <a16:creationId xmlns:a16="http://schemas.microsoft.com/office/drawing/2014/main" id="{B0F6BBFB-4E4B-D51D-ED03-18A0D521BA89}"/>
              </a:ext>
            </a:extLst>
          </p:cNvPr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6443472" y="4117305"/>
            <a:ext cx="1965335" cy="1953204"/>
          </a:xfrm>
          <a:prstGeom prst="rect">
            <a:avLst/>
          </a:prstGeom>
        </p:spPr>
      </p:pic>
      <p:sp>
        <p:nvSpPr>
          <p:cNvPr id="25" name="화살표: 오른쪽 24">
            <a:extLst>
              <a:ext uri="{FF2B5EF4-FFF2-40B4-BE49-F238E27FC236}">
                <a16:creationId xmlns:a16="http://schemas.microsoft.com/office/drawing/2014/main" id="{6DDCEB2F-4345-B1A0-560C-B2ED6290F84E}"/>
              </a:ext>
            </a:extLst>
          </p:cNvPr>
          <p:cNvSpPr/>
          <p:nvPr/>
        </p:nvSpPr>
        <p:spPr>
          <a:xfrm>
            <a:off x="8598910" y="4867743"/>
            <a:ext cx="420624" cy="445030"/>
          </a:xfrm>
          <a:prstGeom prst="rightArrow">
            <a:avLst/>
          </a:prstGeom>
          <a:solidFill>
            <a:srgbClr val="57DDBA"/>
          </a:solidFill>
          <a:ln>
            <a:solidFill>
              <a:srgbClr val="2B3F67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B2C3C84-0102-11F5-441B-FAD4AD6E2340}"/>
              </a:ext>
            </a:extLst>
          </p:cNvPr>
          <p:cNvSpPr txBox="1"/>
          <p:nvPr/>
        </p:nvSpPr>
        <p:spPr>
          <a:xfrm>
            <a:off x="6855050" y="6082346"/>
            <a:ext cx="3908344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dirty="0"/>
              <a:t>불필요한 </a:t>
            </a:r>
            <a:r>
              <a:rPr lang="en-US" altLang="ko-KR" dirty="0"/>
              <a:t>Class </a:t>
            </a:r>
            <a:r>
              <a:rPr lang="ko-KR" altLang="en-US" dirty="0"/>
              <a:t>삭제 </a:t>
            </a:r>
            <a:r>
              <a:rPr lang="en-US" altLang="ko-KR" dirty="0"/>
              <a:t>(Class : Person)</a:t>
            </a:r>
            <a:endParaRPr lang="ko-KR" altLang="en-US" dirty="0"/>
          </a:p>
        </p:txBody>
      </p:sp>
      <p:sp>
        <p:nvSpPr>
          <p:cNvPr id="3" name="Rectangle 2">
            <a:extLst>
              <a:ext uri="{FF2B5EF4-FFF2-40B4-BE49-F238E27FC236}">
                <a16:creationId xmlns:a16="http://schemas.microsoft.com/office/drawing/2014/main" id="{449BB1B6-EC1D-8439-68BB-06ACC2B047F8}"/>
              </a:ext>
            </a:extLst>
          </p:cNvPr>
          <p:cNvSpPr>
            <a:spLocks noChangeArrowheads="1"/>
          </p:cNvSpPr>
          <p:nvPr/>
        </p:nvSpPr>
        <p:spPr bwMode="auto">
          <a:xfrm>
            <a:off x="0" y="0"/>
            <a:ext cx="12192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5BDD46D4-4150-97D1-92D0-E983D293EAAF}"/>
              </a:ext>
            </a:extLst>
          </p:cNvPr>
          <p:cNvGrpSpPr/>
          <p:nvPr/>
        </p:nvGrpSpPr>
        <p:grpSpPr>
          <a:xfrm>
            <a:off x="7749876" y="930001"/>
            <a:ext cx="3908344" cy="1232287"/>
            <a:chOff x="5085233" y="2936849"/>
            <a:chExt cx="3363516" cy="1060505"/>
          </a:xfrm>
        </p:grpSpPr>
        <p:pic>
          <p:nvPicPr>
            <p:cNvPr id="8" name="그림 7">
              <a:extLst>
                <a:ext uri="{FF2B5EF4-FFF2-40B4-BE49-F238E27FC236}">
                  <a16:creationId xmlns:a16="http://schemas.microsoft.com/office/drawing/2014/main" id="{661E74D3-C788-8487-70A2-4306AE2C5560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5085233" y="2953106"/>
              <a:ext cx="831893" cy="1035103"/>
            </a:xfrm>
            <a:prstGeom prst="rect">
              <a:avLst/>
            </a:prstGeom>
          </p:spPr>
        </p:pic>
        <p:pic>
          <p:nvPicPr>
            <p:cNvPr id="10" name="그림 9">
              <a:extLst>
                <a:ext uri="{FF2B5EF4-FFF2-40B4-BE49-F238E27FC236}">
                  <a16:creationId xmlns:a16="http://schemas.microsoft.com/office/drawing/2014/main" id="{4F028A1F-CE76-260C-EFEC-D4D097E17362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5917126" y="2962250"/>
              <a:ext cx="857294" cy="984301"/>
            </a:xfrm>
            <a:prstGeom prst="rect">
              <a:avLst/>
            </a:prstGeom>
          </p:spPr>
        </p:pic>
        <p:pic>
          <p:nvPicPr>
            <p:cNvPr id="12" name="그림 11">
              <a:extLst>
                <a:ext uri="{FF2B5EF4-FFF2-40B4-BE49-F238E27FC236}">
                  <a16:creationId xmlns:a16="http://schemas.microsoft.com/office/drawing/2014/main" id="{9093AA9D-66A4-7C3A-2FC1-D07F29DB868E}"/>
                </a:ext>
              </a:extLst>
            </p:cNvPr>
            <p:cNvPicPr>
              <a:picLocks noChangeAspect="1"/>
            </p:cNvPicPr>
            <p:nvPr/>
          </p:nvPicPr>
          <p:blipFill>
            <a:blip r:embed="rId10"/>
            <a:stretch>
              <a:fillRect/>
            </a:stretch>
          </p:blipFill>
          <p:spPr>
            <a:xfrm>
              <a:off x="6740511" y="2936849"/>
              <a:ext cx="876345" cy="1060505"/>
            </a:xfrm>
            <a:prstGeom prst="rect">
              <a:avLst/>
            </a:prstGeom>
          </p:spPr>
        </p:pic>
        <p:pic>
          <p:nvPicPr>
            <p:cNvPr id="14" name="그림 13">
              <a:extLst>
                <a:ext uri="{FF2B5EF4-FFF2-40B4-BE49-F238E27FC236}">
                  <a16:creationId xmlns:a16="http://schemas.microsoft.com/office/drawing/2014/main" id="{6F7E7184-318C-13D6-EBA6-AE71473A7F6F}"/>
                </a:ext>
              </a:extLst>
            </p:cNvPr>
            <p:cNvPicPr>
              <a:picLocks noChangeAspect="1"/>
            </p:cNvPicPr>
            <p:nvPr/>
          </p:nvPicPr>
          <p:blipFill>
            <a:blip r:embed="rId11"/>
            <a:stretch>
              <a:fillRect/>
            </a:stretch>
          </p:blipFill>
          <p:spPr>
            <a:xfrm>
              <a:off x="7616856" y="2953106"/>
              <a:ext cx="831893" cy="1009702"/>
            </a:xfrm>
            <a:prstGeom prst="rect">
              <a:avLst/>
            </a:prstGeom>
          </p:spPr>
        </p:pic>
      </p:grpSp>
      <p:pic>
        <p:nvPicPr>
          <p:cNvPr id="22" name="그림 21">
            <a:extLst>
              <a:ext uri="{FF2B5EF4-FFF2-40B4-BE49-F238E27FC236}">
                <a16:creationId xmlns:a16="http://schemas.microsoft.com/office/drawing/2014/main" id="{F230624B-838E-0FD4-95B0-3ED0BD41A130}"/>
              </a:ext>
            </a:extLst>
          </p:cNvPr>
          <p:cNvPicPr>
            <a:picLocks noChangeAspect="1"/>
          </p:cNvPicPr>
          <p:nvPr/>
        </p:nvPicPr>
        <p:blipFill>
          <a:blip r:embed="rId12"/>
          <a:stretch>
            <a:fillRect/>
          </a:stretch>
        </p:blipFill>
        <p:spPr>
          <a:xfrm>
            <a:off x="7836120" y="2536524"/>
            <a:ext cx="3674318" cy="1397079"/>
          </a:xfrm>
          <a:prstGeom prst="rect">
            <a:avLst/>
          </a:prstGeom>
        </p:spPr>
      </p:pic>
      <p:sp>
        <p:nvSpPr>
          <p:cNvPr id="23" name="직사각형 22">
            <a:extLst>
              <a:ext uri="{FF2B5EF4-FFF2-40B4-BE49-F238E27FC236}">
                <a16:creationId xmlns:a16="http://schemas.microsoft.com/office/drawing/2014/main" id="{94995AEA-1CF3-893A-8936-F13CCED39C51}"/>
              </a:ext>
            </a:extLst>
          </p:cNvPr>
          <p:cNvSpPr/>
          <p:nvPr/>
        </p:nvSpPr>
        <p:spPr>
          <a:xfrm>
            <a:off x="7836120" y="2962656"/>
            <a:ext cx="3674318" cy="219456"/>
          </a:xfrm>
          <a:prstGeom prst="rect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15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508344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IV.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결과 및 토의 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(Helmet)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13" name="TextBox 12">
            <a:extLst>
              <a:ext uri="{FF2B5EF4-FFF2-40B4-BE49-F238E27FC236}">
                <a16:creationId xmlns:a16="http://schemas.microsoft.com/office/drawing/2014/main" id="{F95837F5-934B-2CDB-C4BE-4A4A7ACF5E21}"/>
              </a:ext>
            </a:extLst>
          </p:cNvPr>
          <p:cNvSpPr txBox="1"/>
          <p:nvPr/>
        </p:nvSpPr>
        <p:spPr>
          <a:xfrm>
            <a:off x="155912" y="944638"/>
            <a:ext cx="9381280" cy="183261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ko-KR" altLang="en-US" sz="2000" b="1" dirty="0">
                <a:latin typeface="+mn-ea"/>
              </a:rPr>
              <a:t>검증 결과</a:t>
            </a:r>
            <a:r>
              <a:rPr lang="en-US" altLang="ko-KR" sz="2000" b="1" dirty="0">
                <a:latin typeface="+mn-ea"/>
              </a:rPr>
              <a:t/>
            </a:r>
            <a:br>
              <a:rPr lang="en-US" altLang="ko-KR" sz="2000" b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Confusion matrix </a:t>
            </a:r>
            <a:r>
              <a:rPr lang="ko-KR" altLang="en-US" sz="1600" i="1" dirty="0">
                <a:latin typeface="+mn-ea"/>
              </a:rPr>
              <a:t>및 평가지표</a:t>
            </a:r>
            <a:r>
              <a:rPr lang="en-US" altLang="ko-KR" sz="1600" i="1" dirty="0">
                <a:latin typeface="+mn-ea"/>
              </a:rPr>
              <a:t/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Train : Valid : Test = 9 : 0.5 : 0.5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Model : YOLO V5 nano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Summary : 157 layers / 1,761,871 parameters, 0 gradients, 4.1 GFLOPs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mAP50 : 0.850 / </a:t>
            </a:r>
            <a:r>
              <a:rPr lang="ko-KR" altLang="en-US" sz="1600" i="1" dirty="0">
                <a:latin typeface="+mn-ea"/>
              </a:rPr>
              <a:t>평균 추론시간 </a:t>
            </a:r>
            <a:r>
              <a:rPr lang="en-US" altLang="ko-KR" sz="1600" i="1" dirty="0">
                <a:latin typeface="+mn-ea"/>
              </a:rPr>
              <a:t>: 55.9ms </a:t>
            </a: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7362D171-70D9-B9AF-6CCC-2E102515839B}"/>
              </a:ext>
            </a:extLst>
          </p:cNvPr>
          <p:cNvGrpSpPr/>
          <p:nvPr/>
        </p:nvGrpSpPr>
        <p:grpSpPr>
          <a:xfrm>
            <a:off x="570588" y="3669860"/>
            <a:ext cx="3422911" cy="2993560"/>
            <a:chOff x="4009918" y="1511201"/>
            <a:chExt cx="4172164" cy="3835597"/>
          </a:xfrm>
        </p:grpSpPr>
        <p:pic>
          <p:nvPicPr>
            <p:cNvPr id="16" name="그림 15">
              <a:extLst>
                <a:ext uri="{FF2B5EF4-FFF2-40B4-BE49-F238E27FC236}">
                  <a16:creationId xmlns:a16="http://schemas.microsoft.com/office/drawing/2014/main" id="{29454F9D-9233-A5EA-9070-DD307AD4CDAB}"/>
                </a:ext>
              </a:extLst>
            </p:cNvPr>
            <p:cNvPicPr>
              <a:picLocks noChangeAspect="1"/>
            </p:cNvPicPr>
            <p:nvPr/>
          </p:nvPicPr>
          <p:blipFill>
            <a:blip r:embed="rId4"/>
            <a:stretch>
              <a:fillRect/>
            </a:stretch>
          </p:blipFill>
          <p:spPr>
            <a:xfrm>
              <a:off x="4009918" y="1511201"/>
              <a:ext cx="4172164" cy="3835597"/>
            </a:xfrm>
            <a:prstGeom prst="rect">
              <a:avLst/>
            </a:prstGeom>
          </p:spPr>
        </p:pic>
        <p:pic>
          <p:nvPicPr>
            <p:cNvPr id="18" name="그림 17">
              <a:extLst>
                <a:ext uri="{FF2B5EF4-FFF2-40B4-BE49-F238E27FC236}">
                  <a16:creationId xmlns:a16="http://schemas.microsoft.com/office/drawing/2014/main" id="{200AF41B-FA0F-1BA8-A263-0FB8288941C9}"/>
                </a:ext>
              </a:extLst>
            </p:cNvPr>
            <p:cNvPicPr>
              <a:picLocks noChangeAspect="1"/>
            </p:cNvPicPr>
            <p:nvPr/>
          </p:nvPicPr>
          <p:blipFill>
            <a:blip r:embed="rId5"/>
            <a:stretch>
              <a:fillRect/>
            </a:stretch>
          </p:blipFill>
          <p:spPr>
            <a:xfrm>
              <a:off x="4509039" y="4055370"/>
              <a:ext cx="2684049" cy="909848"/>
            </a:xfrm>
            <a:prstGeom prst="rect">
              <a:avLst/>
            </a:prstGeom>
          </p:spPr>
        </p:pic>
      </p:grpSp>
      <p:grpSp>
        <p:nvGrpSpPr>
          <p:cNvPr id="24" name="그룹 23">
            <a:extLst>
              <a:ext uri="{FF2B5EF4-FFF2-40B4-BE49-F238E27FC236}">
                <a16:creationId xmlns:a16="http://schemas.microsoft.com/office/drawing/2014/main" id="{12301C65-F1DD-00E5-6E17-57FB69C0E745}"/>
              </a:ext>
            </a:extLst>
          </p:cNvPr>
          <p:cNvGrpSpPr/>
          <p:nvPr/>
        </p:nvGrpSpPr>
        <p:grpSpPr>
          <a:xfrm>
            <a:off x="4402986" y="3654992"/>
            <a:ext cx="3391651" cy="3008428"/>
            <a:chOff x="4028969" y="1501676"/>
            <a:chExt cx="4134062" cy="3854648"/>
          </a:xfrm>
        </p:grpSpPr>
        <p:pic>
          <p:nvPicPr>
            <p:cNvPr id="21" name="그림 20">
              <a:extLst>
                <a:ext uri="{FF2B5EF4-FFF2-40B4-BE49-F238E27FC236}">
                  <a16:creationId xmlns:a16="http://schemas.microsoft.com/office/drawing/2014/main" id="{2CDE4BD2-9274-0E5B-47A6-A5808C773244}"/>
                </a:ext>
              </a:extLst>
            </p:cNvPr>
            <p:cNvPicPr>
              <a:picLocks noChangeAspect="1"/>
            </p:cNvPicPr>
            <p:nvPr/>
          </p:nvPicPr>
          <p:blipFill>
            <a:blip r:embed="rId6"/>
            <a:stretch>
              <a:fillRect/>
            </a:stretch>
          </p:blipFill>
          <p:spPr>
            <a:xfrm>
              <a:off x="4028969" y="1501676"/>
              <a:ext cx="4134062" cy="3854648"/>
            </a:xfrm>
            <a:prstGeom prst="rect">
              <a:avLst/>
            </a:prstGeom>
          </p:spPr>
        </p:pic>
        <p:pic>
          <p:nvPicPr>
            <p:cNvPr id="23" name="그림 22">
              <a:extLst>
                <a:ext uri="{FF2B5EF4-FFF2-40B4-BE49-F238E27FC236}">
                  <a16:creationId xmlns:a16="http://schemas.microsoft.com/office/drawing/2014/main" id="{90CD98E9-56B7-28AE-BA2B-39F75A49C019}"/>
                </a:ext>
              </a:extLst>
            </p:cNvPr>
            <p:cNvPicPr>
              <a:picLocks noChangeAspect="1"/>
            </p:cNvPicPr>
            <p:nvPr/>
          </p:nvPicPr>
          <p:blipFill>
            <a:blip r:embed="rId7"/>
            <a:stretch>
              <a:fillRect/>
            </a:stretch>
          </p:blipFill>
          <p:spPr>
            <a:xfrm>
              <a:off x="4528383" y="4064896"/>
              <a:ext cx="2412059" cy="841654"/>
            </a:xfrm>
            <a:prstGeom prst="rect">
              <a:avLst/>
            </a:prstGeom>
          </p:spPr>
        </p:pic>
      </p:grpSp>
      <p:grpSp>
        <p:nvGrpSpPr>
          <p:cNvPr id="29" name="그룹 28">
            <a:extLst>
              <a:ext uri="{FF2B5EF4-FFF2-40B4-BE49-F238E27FC236}">
                <a16:creationId xmlns:a16="http://schemas.microsoft.com/office/drawing/2014/main" id="{1ECDF2EF-F591-89DD-3CC9-CB8E1FA8686E}"/>
              </a:ext>
            </a:extLst>
          </p:cNvPr>
          <p:cNvGrpSpPr/>
          <p:nvPr/>
        </p:nvGrpSpPr>
        <p:grpSpPr>
          <a:xfrm>
            <a:off x="8300421" y="3679773"/>
            <a:ext cx="3292663" cy="2983647"/>
            <a:chOff x="4089297" y="1517552"/>
            <a:chExt cx="4013406" cy="3822896"/>
          </a:xfrm>
        </p:grpSpPr>
        <p:pic>
          <p:nvPicPr>
            <p:cNvPr id="26" name="그림 25">
              <a:extLst>
                <a:ext uri="{FF2B5EF4-FFF2-40B4-BE49-F238E27FC236}">
                  <a16:creationId xmlns:a16="http://schemas.microsoft.com/office/drawing/2014/main" id="{5C12BF48-50D0-A93A-DB59-8C26192AA59F}"/>
                </a:ext>
              </a:extLst>
            </p:cNvPr>
            <p:cNvPicPr>
              <a:picLocks noChangeAspect="1"/>
            </p:cNvPicPr>
            <p:nvPr/>
          </p:nvPicPr>
          <p:blipFill>
            <a:blip r:embed="rId8"/>
            <a:stretch>
              <a:fillRect/>
            </a:stretch>
          </p:blipFill>
          <p:spPr>
            <a:xfrm>
              <a:off x="4089297" y="1517552"/>
              <a:ext cx="4013406" cy="3822896"/>
            </a:xfrm>
            <a:prstGeom prst="rect">
              <a:avLst/>
            </a:prstGeom>
          </p:spPr>
        </p:pic>
        <p:pic>
          <p:nvPicPr>
            <p:cNvPr id="28" name="그림 27">
              <a:extLst>
                <a:ext uri="{FF2B5EF4-FFF2-40B4-BE49-F238E27FC236}">
                  <a16:creationId xmlns:a16="http://schemas.microsoft.com/office/drawing/2014/main" id="{E7E794FF-68E6-B8EF-6A2F-7119FAF8B73C}"/>
                </a:ext>
              </a:extLst>
            </p:cNvPr>
            <p:cNvPicPr>
              <a:picLocks noChangeAspect="1"/>
            </p:cNvPicPr>
            <p:nvPr/>
          </p:nvPicPr>
          <p:blipFill>
            <a:blip r:embed="rId9"/>
            <a:stretch>
              <a:fillRect/>
            </a:stretch>
          </p:blipFill>
          <p:spPr>
            <a:xfrm>
              <a:off x="4509039" y="4123562"/>
              <a:ext cx="2573902" cy="841656"/>
            </a:xfrm>
            <a:prstGeom prst="rect">
              <a:avLst/>
            </a:prstGeom>
          </p:spPr>
        </p:pic>
      </p:grpSp>
      <p:grpSp>
        <p:nvGrpSpPr>
          <p:cNvPr id="47" name="그룹 46">
            <a:extLst>
              <a:ext uri="{FF2B5EF4-FFF2-40B4-BE49-F238E27FC236}">
                <a16:creationId xmlns:a16="http://schemas.microsoft.com/office/drawing/2014/main" id="{C7B5C2C9-AD39-303A-2281-0BF6C54CD1C7}"/>
              </a:ext>
            </a:extLst>
          </p:cNvPr>
          <p:cNvGrpSpPr/>
          <p:nvPr/>
        </p:nvGrpSpPr>
        <p:grpSpPr>
          <a:xfrm>
            <a:off x="8285121" y="890033"/>
            <a:ext cx="3519783" cy="2737527"/>
            <a:chOff x="8285121" y="890033"/>
            <a:chExt cx="3519783" cy="2737527"/>
          </a:xfrm>
        </p:grpSpPr>
        <p:pic>
          <p:nvPicPr>
            <p:cNvPr id="31" name="그림 30">
              <a:extLst>
                <a:ext uri="{FF2B5EF4-FFF2-40B4-BE49-F238E27FC236}">
                  <a16:creationId xmlns:a16="http://schemas.microsoft.com/office/drawing/2014/main" id="{0B58E1F0-FFE3-4452-6AB2-D57952E600A0}"/>
                </a:ext>
              </a:extLst>
            </p:cNvPr>
            <p:cNvPicPr>
              <a:picLocks noChangeAspect="1"/>
            </p:cNvPicPr>
            <p:nvPr/>
          </p:nvPicPr>
          <p:blipFill rotWithShape="1">
            <a:blip r:embed="rId10"/>
            <a:srcRect l="3923" b="4693"/>
            <a:stretch/>
          </p:blipFill>
          <p:spPr>
            <a:xfrm>
              <a:off x="8644784" y="890033"/>
              <a:ext cx="2948300" cy="2538968"/>
            </a:xfrm>
            <a:prstGeom prst="rect">
              <a:avLst/>
            </a:prstGeom>
          </p:spPr>
        </p:pic>
        <p:sp>
          <p:nvSpPr>
            <p:cNvPr id="32" name="TextBox 31">
              <a:extLst>
                <a:ext uri="{FF2B5EF4-FFF2-40B4-BE49-F238E27FC236}">
                  <a16:creationId xmlns:a16="http://schemas.microsoft.com/office/drawing/2014/main" id="{C0C0720D-E141-6901-0A5B-3C81CF44A74C}"/>
                </a:ext>
              </a:extLst>
            </p:cNvPr>
            <p:cNvSpPr txBox="1"/>
            <p:nvPr/>
          </p:nvSpPr>
          <p:spPr>
            <a:xfrm>
              <a:off x="8805672" y="1184657"/>
              <a:ext cx="667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>
                  <a:solidFill>
                    <a:schemeClr val="bg1"/>
                  </a:solidFill>
                </a:rPr>
                <a:t>0.63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3" name="TextBox 32">
              <a:extLst>
                <a:ext uri="{FF2B5EF4-FFF2-40B4-BE49-F238E27FC236}">
                  <a16:creationId xmlns:a16="http://schemas.microsoft.com/office/drawing/2014/main" id="{A103982B-BECD-1B92-1E16-EC686D9CE151}"/>
                </a:ext>
              </a:extLst>
            </p:cNvPr>
            <p:cNvSpPr txBox="1"/>
            <p:nvPr/>
          </p:nvSpPr>
          <p:spPr>
            <a:xfrm>
              <a:off x="8788972" y="2037360"/>
              <a:ext cx="667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0.23</a:t>
              </a:r>
              <a:endParaRPr lang="ko-KR" altLang="en-US" dirty="0"/>
            </a:p>
          </p:txBody>
        </p:sp>
        <p:sp>
          <p:nvSpPr>
            <p:cNvPr id="34" name="TextBox 33">
              <a:extLst>
                <a:ext uri="{FF2B5EF4-FFF2-40B4-BE49-F238E27FC236}">
                  <a16:creationId xmlns:a16="http://schemas.microsoft.com/office/drawing/2014/main" id="{8DE31306-96F4-529E-AE25-6321BA686782}"/>
                </a:ext>
              </a:extLst>
            </p:cNvPr>
            <p:cNvSpPr txBox="1"/>
            <p:nvPr/>
          </p:nvSpPr>
          <p:spPr>
            <a:xfrm>
              <a:off x="8788972" y="2854226"/>
              <a:ext cx="667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0.14</a:t>
              </a:r>
              <a:endParaRPr lang="ko-KR" altLang="en-US" dirty="0"/>
            </a:p>
          </p:txBody>
        </p:sp>
        <p:sp>
          <p:nvSpPr>
            <p:cNvPr id="35" name="TextBox 34">
              <a:extLst>
                <a:ext uri="{FF2B5EF4-FFF2-40B4-BE49-F238E27FC236}">
                  <a16:creationId xmlns:a16="http://schemas.microsoft.com/office/drawing/2014/main" id="{9EA418D7-0135-AC56-340E-748735D22B5C}"/>
                </a:ext>
              </a:extLst>
            </p:cNvPr>
            <p:cNvSpPr txBox="1"/>
            <p:nvPr/>
          </p:nvSpPr>
          <p:spPr>
            <a:xfrm>
              <a:off x="9612996" y="2854226"/>
              <a:ext cx="667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/>
                <a:t>0.05</a:t>
              </a:r>
              <a:endParaRPr lang="ko-KR" altLang="en-US" dirty="0"/>
            </a:p>
          </p:txBody>
        </p:sp>
        <p:sp>
          <p:nvSpPr>
            <p:cNvPr id="36" name="TextBox 35">
              <a:extLst>
                <a:ext uri="{FF2B5EF4-FFF2-40B4-BE49-F238E27FC236}">
                  <a16:creationId xmlns:a16="http://schemas.microsoft.com/office/drawing/2014/main" id="{F81E9927-C913-2AFC-C181-0DB8EAE7518B}"/>
                </a:ext>
              </a:extLst>
            </p:cNvPr>
            <p:cNvSpPr txBox="1"/>
            <p:nvPr/>
          </p:nvSpPr>
          <p:spPr>
            <a:xfrm>
              <a:off x="9612996" y="2033636"/>
              <a:ext cx="667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>
                  <a:solidFill>
                    <a:schemeClr val="bg1"/>
                  </a:solidFill>
                </a:rPr>
                <a:t>0.95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7" name="TextBox 36">
              <a:extLst>
                <a:ext uri="{FF2B5EF4-FFF2-40B4-BE49-F238E27FC236}">
                  <a16:creationId xmlns:a16="http://schemas.microsoft.com/office/drawing/2014/main" id="{B97A5A62-3BB3-A3D6-7CE3-895146D87B01}"/>
                </a:ext>
              </a:extLst>
            </p:cNvPr>
            <p:cNvSpPr txBox="1"/>
            <p:nvPr/>
          </p:nvSpPr>
          <p:spPr>
            <a:xfrm>
              <a:off x="10422699" y="2033636"/>
              <a:ext cx="667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>
                  <a:solidFill>
                    <a:schemeClr val="bg1"/>
                  </a:solidFill>
                </a:rPr>
                <a:t>0.83</a:t>
              </a:r>
              <a:endParaRPr lang="ko-KR" altLang="en-US" dirty="0">
                <a:solidFill>
                  <a:schemeClr val="bg1"/>
                </a:solidFill>
              </a:endParaRPr>
            </a:p>
          </p:txBody>
        </p:sp>
        <p:sp>
          <p:nvSpPr>
            <p:cNvPr id="38" name="TextBox 37">
              <a:extLst>
                <a:ext uri="{FF2B5EF4-FFF2-40B4-BE49-F238E27FC236}">
                  <a16:creationId xmlns:a16="http://schemas.microsoft.com/office/drawing/2014/main" id="{F443A39B-C3C2-E06C-167C-5632B31230B0}"/>
                </a:ext>
              </a:extLst>
            </p:cNvPr>
            <p:cNvSpPr txBox="1"/>
            <p:nvPr/>
          </p:nvSpPr>
          <p:spPr>
            <a:xfrm>
              <a:off x="10422699" y="1213046"/>
              <a:ext cx="667512" cy="369332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dirty="0"/>
                <a:t>0.17</a:t>
              </a:r>
              <a:endParaRPr lang="ko-KR" altLang="en-US" dirty="0"/>
            </a:p>
          </p:txBody>
        </p:sp>
        <p:sp>
          <p:nvSpPr>
            <p:cNvPr id="39" name="TextBox 38">
              <a:extLst>
                <a:ext uri="{FF2B5EF4-FFF2-40B4-BE49-F238E27FC236}">
                  <a16:creationId xmlns:a16="http://schemas.microsoft.com/office/drawing/2014/main" id="{BB41067E-1973-2F9F-99F7-15ECE6D783F5}"/>
                </a:ext>
              </a:extLst>
            </p:cNvPr>
            <p:cNvSpPr txBox="1"/>
            <p:nvPr/>
          </p:nvSpPr>
          <p:spPr>
            <a:xfrm>
              <a:off x="8858272" y="3381339"/>
              <a:ext cx="2480288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Head             Helmet        Background</a:t>
              </a:r>
              <a:endParaRPr lang="ko-KR" altLang="en-US" sz="1000" b="1" dirty="0"/>
            </a:p>
          </p:txBody>
        </p:sp>
        <p:sp>
          <p:nvSpPr>
            <p:cNvPr id="40" name="TextBox 39">
              <a:extLst>
                <a:ext uri="{FF2B5EF4-FFF2-40B4-BE49-F238E27FC236}">
                  <a16:creationId xmlns:a16="http://schemas.microsoft.com/office/drawing/2014/main" id="{2C1C1454-7A57-A245-057F-C18C62DE9BB9}"/>
                </a:ext>
              </a:extLst>
            </p:cNvPr>
            <p:cNvSpPr txBox="1"/>
            <p:nvPr/>
          </p:nvSpPr>
          <p:spPr>
            <a:xfrm rot="10800000">
              <a:off x="8285121" y="1002958"/>
              <a:ext cx="492443" cy="2426042"/>
            </a:xfrm>
            <a:prstGeom prst="rect">
              <a:avLst/>
            </a:prstGeom>
            <a:noFill/>
          </p:spPr>
          <p:txBody>
            <a:bodyPr vert="eaVert" wrap="square" rtlCol="0">
              <a:spAutoFit/>
            </a:bodyPr>
            <a:lstStyle/>
            <a:p>
              <a:r>
                <a:rPr lang="en-US" altLang="ko-KR" sz="1000" b="1" dirty="0"/>
                <a:t>                          Predicted</a:t>
              </a:r>
            </a:p>
            <a:p>
              <a:r>
                <a:rPr lang="en-US" altLang="ko-KR" sz="1000" b="1" dirty="0"/>
                <a:t>Background      </a:t>
              </a:r>
              <a:r>
                <a:rPr lang="en-US" altLang="ko-KR" sz="1000" b="1" dirty="0" err="1"/>
                <a:t>Healmet</a:t>
              </a:r>
              <a:r>
                <a:rPr lang="en-US" altLang="ko-KR" sz="1000" b="1" dirty="0"/>
                <a:t>            Head</a:t>
              </a:r>
              <a:endParaRPr lang="ko-KR" altLang="en-US" sz="1000" b="1" dirty="0"/>
            </a:p>
          </p:txBody>
        </p:sp>
        <p:sp>
          <p:nvSpPr>
            <p:cNvPr id="42" name="TextBox 41">
              <a:extLst>
                <a:ext uri="{FF2B5EF4-FFF2-40B4-BE49-F238E27FC236}">
                  <a16:creationId xmlns:a16="http://schemas.microsoft.com/office/drawing/2014/main" id="{02B81E32-6F1C-E39A-CE29-097823AF9689}"/>
                </a:ext>
              </a:extLst>
            </p:cNvPr>
            <p:cNvSpPr txBox="1"/>
            <p:nvPr/>
          </p:nvSpPr>
          <p:spPr>
            <a:xfrm>
              <a:off x="11410987" y="1230853"/>
              <a:ext cx="3939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0.8</a:t>
              </a:r>
            </a:p>
          </p:txBody>
        </p:sp>
        <p:sp>
          <p:nvSpPr>
            <p:cNvPr id="43" name="TextBox 42">
              <a:extLst>
                <a:ext uri="{FF2B5EF4-FFF2-40B4-BE49-F238E27FC236}">
                  <a16:creationId xmlns:a16="http://schemas.microsoft.com/office/drawing/2014/main" id="{FDBB2D62-5A73-60A4-D9C3-BE530F30C700}"/>
                </a:ext>
              </a:extLst>
            </p:cNvPr>
            <p:cNvSpPr txBox="1"/>
            <p:nvPr/>
          </p:nvSpPr>
          <p:spPr>
            <a:xfrm>
              <a:off x="11405269" y="1759983"/>
              <a:ext cx="3939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0.6</a:t>
              </a:r>
            </a:p>
          </p:txBody>
        </p:sp>
        <p:sp>
          <p:nvSpPr>
            <p:cNvPr id="44" name="TextBox 43">
              <a:extLst>
                <a:ext uri="{FF2B5EF4-FFF2-40B4-BE49-F238E27FC236}">
                  <a16:creationId xmlns:a16="http://schemas.microsoft.com/office/drawing/2014/main" id="{F5BBAF8C-3BC6-A583-F422-E5B4CA28BCE9}"/>
                </a:ext>
              </a:extLst>
            </p:cNvPr>
            <p:cNvSpPr txBox="1"/>
            <p:nvPr/>
          </p:nvSpPr>
          <p:spPr>
            <a:xfrm>
              <a:off x="11407533" y="2279969"/>
              <a:ext cx="3939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0.4</a:t>
              </a:r>
            </a:p>
          </p:txBody>
        </p:sp>
        <p:sp>
          <p:nvSpPr>
            <p:cNvPr id="45" name="TextBox 44">
              <a:extLst>
                <a:ext uri="{FF2B5EF4-FFF2-40B4-BE49-F238E27FC236}">
                  <a16:creationId xmlns:a16="http://schemas.microsoft.com/office/drawing/2014/main" id="{5CA4045C-FA8D-D7FA-65F4-0AE98F003165}"/>
                </a:ext>
              </a:extLst>
            </p:cNvPr>
            <p:cNvSpPr txBox="1"/>
            <p:nvPr/>
          </p:nvSpPr>
          <p:spPr>
            <a:xfrm>
              <a:off x="11407533" y="2808689"/>
              <a:ext cx="3939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0.2</a:t>
              </a:r>
            </a:p>
          </p:txBody>
        </p:sp>
        <p:sp>
          <p:nvSpPr>
            <p:cNvPr id="46" name="TextBox 45">
              <a:extLst>
                <a:ext uri="{FF2B5EF4-FFF2-40B4-BE49-F238E27FC236}">
                  <a16:creationId xmlns:a16="http://schemas.microsoft.com/office/drawing/2014/main" id="{9884A105-66AC-54BD-E766-1C858CA72DD5}"/>
                </a:ext>
              </a:extLst>
            </p:cNvPr>
            <p:cNvSpPr txBox="1"/>
            <p:nvPr/>
          </p:nvSpPr>
          <p:spPr>
            <a:xfrm>
              <a:off x="11407532" y="3272915"/>
              <a:ext cx="393917" cy="246221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r>
                <a:rPr lang="en-US" altLang="ko-KR" sz="1000" b="1" dirty="0"/>
                <a:t>0.0</a:t>
              </a:r>
            </a:p>
          </p:txBody>
        </p:sp>
      </p:grpSp>
    </p:spTree>
    <p:extLst>
      <p:ext uri="{BB962C8B-B14F-4D97-AF65-F5344CB8AC3E}">
        <p14:creationId xmlns:p14="http://schemas.microsoft.com/office/powerpoint/2010/main" val="293671245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직사각형 42">
            <a:extLst>
              <a:ext uri="{FF2B5EF4-FFF2-40B4-BE49-F238E27FC236}">
                <a16:creationId xmlns:a16="http://schemas.microsoft.com/office/drawing/2014/main" id="{CE6655BA-6493-22AE-BBEC-22C55A754CD7}"/>
              </a:ext>
            </a:extLst>
          </p:cNvPr>
          <p:cNvSpPr/>
          <p:nvPr/>
        </p:nvSpPr>
        <p:spPr>
          <a:xfrm>
            <a:off x="0" y="0"/>
            <a:ext cx="12191760" cy="764280"/>
          </a:xfrm>
          <a:prstGeom prst="rect">
            <a:avLst/>
          </a:prstGeom>
          <a:solidFill>
            <a:srgbClr val="42567C"/>
          </a:solidFill>
          <a:ln>
            <a:noFill/>
          </a:ln>
        </p:spPr>
        <p:style>
          <a:lnRef idx="2">
            <a:schemeClr val="accent1">
              <a:shade val="2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rgbClr r="0" g="0" b="0"/>
          </a:fontRef>
        </p:style>
        <p:txBody>
          <a:bodyPr anchor="ctr"/>
          <a:lstStyle/>
          <a:p>
            <a:pPr lvl="0" algn="ctr">
              <a:defRPr/>
            </a:pPr>
            <a:endParaRPr lang="ko-KR" altLang="en-US"/>
          </a:p>
        </p:txBody>
      </p:sp>
      <p:sp>
        <p:nvSpPr>
          <p:cNvPr id="5" name="직사각형 4">
            <a:extLst>
              <a:ext uri="{FF2B5EF4-FFF2-40B4-BE49-F238E27FC236}">
                <a16:creationId xmlns:a16="http://schemas.microsoft.com/office/drawing/2014/main" id="{B86E2ECC-580F-93C3-54BC-36923D876CD1}"/>
              </a:ext>
            </a:extLst>
          </p:cNvPr>
          <p:cNvSpPr/>
          <p:nvPr/>
        </p:nvSpPr>
        <p:spPr>
          <a:xfrm>
            <a:off x="259976" y="122376"/>
            <a:ext cx="7628965" cy="519952"/>
          </a:xfrm>
          <a:prstGeom prst="rect">
            <a:avLst/>
          </a:prstGeom>
          <a:noFill/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marL="0" marR="0" lvl="0" indent="0" algn="l" defTabSz="914400" rtl="0" eaLnBrk="1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FontTx/>
              <a:buNone/>
              <a:defRPr/>
            </a:pPr>
            <a:r>
              <a:rPr kumimoji="0" lang="en-US" altLang="ko-KR" sz="2400" b="0" i="0" u="none" strike="noStrike" kern="1200" cap="none" spc="0" normalizeH="0" baseline="0" dirty="0">
                <a:solidFill>
                  <a:prstClr val="white"/>
                </a:solidFill>
                <a:effectLst/>
                <a:uLnTx/>
                <a:uFillTx/>
                <a:latin typeface="나눔스퀘어"/>
                <a:ea typeface="나눔스퀘어"/>
              </a:rPr>
              <a:t>II.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데이터</a:t>
            </a:r>
            <a:r>
              <a:rPr lang="en-US" altLang="ko-KR" sz="2400" dirty="0">
                <a:solidFill>
                  <a:prstClr val="white"/>
                </a:solidFill>
                <a:latin typeface="나눔스퀘어"/>
                <a:ea typeface="나눔스퀘어"/>
              </a:rPr>
              <a:t> </a:t>
            </a:r>
            <a:r>
              <a:rPr lang="ko-KR" altLang="en-US" sz="2400" dirty="0">
                <a:solidFill>
                  <a:prstClr val="white"/>
                </a:solidFill>
                <a:latin typeface="나눔스퀘어"/>
                <a:ea typeface="나눔스퀘어"/>
              </a:rPr>
              <a:t>셋 구성 </a:t>
            </a:r>
            <a:r>
              <a:rPr lang="en-US" altLang="ko-KR" sz="2400" dirty="0" smtClean="0">
                <a:solidFill>
                  <a:prstClr val="white"/>
                </a:solidFill>
                <a:latin typeface="나눔스퀘어"/>
                <a:ea typeface="나눔스퀘어"/>
              </a:rPr>
              <a:t>(mask)</a:t>
            </a:r>
            <a:endParaRPr kumimoji="0" lang="ko-KR" altLang="en-US" sz="2400" b="0" i="0" u="none" strike="noStrike" kern="1200" cap="none" spc="0" normalizeH="0" baseline="0" dirty="0">
              <a:solidFill>
                <a:prstClr val="white"/>
              </a:solidFill>
              <a:latin typeface="나눔스퀘어"/>
              <a:ea typeface="나눔스퀘어"/>
            </a:endParaRPr>
          </a:p>
        </p:txBody>
      </p:sp>
      <p:pic>
        <p:nvPicPr>
          <p:cNvPr id="41" name="그림 40">
            <a:extLst>
              <a:ext uri="{FF2B5EF4-FFF2-40B4-BE49-F238E27FC236}">
                <a16:creationId xmlns:a16="http://schemas.microsoft.com/office/drawing/2014/main" id="{612F142E-F8C4-B4BB-9796-CA239A4E2B90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9934" b="31683"/>
          <a:stretch/>
        </p:blipFill>
        <p:spPr>
          <a:xfrm>
            <a:off x="9374188" y="139742"/>
            <a:ext cx="2715963" cy="502586"/>
          </a:xfrm>
          <a:prstGeom prst="rect">
            <a:avLst/>
          </a:prstGeom>
          <a:effectLst>
            <a:glow rad="38100">
              <a:schemeClr val="bg1">
                <a:alpha val="95000"/>
              </a:schemeClr>
            </a:glow>
          </a:effectLst>
        </p:spPr>
      </p:pic>
      <p:sp>
        <p:nvSpPr>
          <p:cNvPr id="9" name="TextBox 8">
            <a:extLst>
              <a:ext uri="{FF2B5EF4-FFF2-40B4-BE49-F238E27FC236}">
                <a16:creationId xmlns:a16="http://schemas.microsoft.com/office/drawing/2014/main" id="{C02FF15E-AB55-8B14-58F9-224B7FBC01A6}"/>
              </a:ext>
            </a:extLst>
          </p:cNvPr>
          <p:cNvSpPr txBox="1"/>
          <p:nvPr/>
        </p:nvSpPr>
        <p:spPr>
          <a:xfrm>
            <a:off x="155912" y="944638"/>
            <a:ext cx="9218276" cy="186204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>
                <a:latin typeface="+mn-ea"/>
              </a:rPr>
              <a:t>Data </a:t>
            </a:r>
            <a:r>
              <a:rPr lang="ko-KR" altLang="en-US" sz="2000" b="1" dirty="0">
                <a:latin typeface="+mn-ea"/>
              </a:rPr>
              <a:t>추가</a:t>
            </a:r>
            <a:r>
              <a:rPr lang="en-US" altLang="ko-KR" sz="2000" b="1" dirty="0">
                <a:latin typeface="+mn-ea"/>
              </a:rPr>
              <a:t>/augmentation</a:t>
            </a:r>
          </a:p>
          <a:p>
            <a:pPr>
              <a:lnSpc>
                <a:spcPts val="2300"/>
              </a:lnSpc>
            </a:pPr>
            <a:r>
              <a:rPr lang="en-US" altLang="ko-KR" sz="1600" i="1" dirty="0" smtClean="0">
                <a:latin typeface="+mn-ea"/>
              </a:rPr>
              <a:t>  - </a:t>
            </a:r>
            <a:r>
              <a:rPr lang="en-US" altLang="ko-KR" sz="1600" i="1" dirty="0" err="1" smtClean="0">
                <a:latin typeface="+mn-ea"/>
              </a:rPr>
              <a:t>Kaggle</a:t>
            </a:r>
            <a:r>
              <a:rPr lang="en-US" altLang="ko-KR" sz="1600" i="1" dirty="0" smtClean="0">
                <a:latin typeface="+mn-ea"/>
              </a:rPr>
              <a:t> – </a:t>
            </a:r>
            <a:r>
              <a:rPr lang="en-US" altLang="ko-KR" dirty="0" smtClean="0">
                <a:latin typeface="+mn-ea"/>
              </a:rPr>
              <a:t>face </a:t>
            </a:r>
            <a:r>
              <a:rPr lang="en-US" altLang="ko-KR" dirty="0">
                <a:latin typeface="+mn-ea"/>
              </a:rPr>
              <a:t>Mask </a:t>
            </a:r>
            <a:r>
              <a:rPr lang="en-US" altLang="ko-KR" i="1" dirty="0">
                <a:latin typeface="+mn-ea"/>
              </a:rPr>
              <a:t>Detection</a:t>
            </a:r>
            <a:r>
              <a:rPr lang="en-US" altLang="ko-KR" dirty="0" smtClean="0">
                <a:latin typeface="+mn-ea"/>
              </a:rPr>
              <a:t> </a:t>
            </a:r>
            <a:r>
              <a:rPr lang="ko-KR" altLang="en-US" sz="1600" i="1" dirty="0" smtClean="0">
                <a:latin typeface="+mn-ea"/>
              </a:rPr>
              <a:t>데이터 활용</a:t>
            </a:r>
            <a:endParaRPr lang="en-US" altLang="ko-KR" sz="1600" i="1" dirty="0" smtClean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 smtClean="0">
                <a:latin typeface="+mn-ea"/>
              </a:rPr>
              <a:t>  </a:t>
            </a:r>
            <a:r>
              <a:rPr lang="en-US" altLang="ko-KR" sz="1600" i="1" dirty="0">
                <a:latin typeface="+mn-ea"/>
              </a:rPr>
              <a:t>- </a:t>
            </a:r>
            <a:r>
              <a:rPr lang="en-US" altLang="ko-KR" sz="1600" i="1" dirty="0">
                <a:latin typeface="+mn-ea"/>
              </a:rPr>
              <a:t>5</a:t>
            </a:r>
            <a:r>
              <a:rPr lang="en-US" altLang="ko-KR" sz="1600" i="1" dirty="0" smtClean="0">
                <a:latin typeface="+mn-ea"/>
              </a:rPr>
              <a:t>,000</a:t>
            </a:r>
            <a:r>
              <a:rPr lang="ko-KR" altLang="en-US" sz="1600" i="1" dirty="0">
                <a:latin typeface="+mn-ea"/>
              </a:rPr>
              <a:t>개의 이미지 데이터를 사용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Train : Valid : Test = 9 : </a:t>
            </a:r>
            <a:r>
              <a:rPr lang="en-US" altLang="ko-KR" sz="1600" i="1" dirty="0" smtClean="0">
                <a:latin typeface="+mn-ea"/>
              </a:rPr>
              <a:t>0.6 </a:t>
            </a:r>
            <a:r>
              <a:rPr lang="en-US" altLang="ko-KR" sz="1600" i="1" dirty="0">
                <a:latin typeface="+mn-ea"/>
              </a:rPr>
              <a:t>: </a:t>
            </a:r>
            <a:r>
              <a:rPr lang="en-US" altLang="ko-KR" sz="1600" i="1" dirty="0" smtClean="0">
                <a:latin typeface="+mn-ea"/>
              </a:rPr>
              <a:t>0.4</a:t>
            </a:r>
            <a:r>
              <a:rPr lang="en-US" altLang="ko-KR" sz="1600" i="1" dirty="0">
                <a:latin typeface="+mn-ea"/>
              </a:rPr>
              <a:t/>
            </a:r>
            <a:br>
              <a:rPr lang="en-US" altLang="ko-KR" sz="1600" i="1" dirty="0">
                <a:latin typeface="+mn-ea"/>
              </a:rPr>
            </a:br>
            <a:r>
              <a:rPr lang="en-US" altLang="ko-KR" sz="1600" i="1" dirty="0">
                <a:latin typeface="+mn-ea"/>
              </a:rPr>
              <a:t>  - </a:t>
            </a:r>
            <a:r>
              <a:rPr lang="en-US" altLang="ko-KR" sz="1600" i="1" dirty="0" err="1">
                <a:latin typeface="+mn-ea"/>
              </a:rPr>
              <a:t>Roboflow</a:t>
            </a:r>
            <a:r>
              <a:rPr lang="ko-KR" altLang="en-US" sz="1600" i="1" dirty="0">
                <a:latin typeface="+mn-ea"/>
              </a:rPr>
              <a:t>를 통해 </a:t>
            </a:r>
            <a:r>
              <a:rPr lang="en-US" altLang="ko-KR" sz="1600" i="1" dirty="0">
                <a:latin typeface="+mn-ea"/>
              </a:rPr>
              <a:t>data</a:t>
            </a:r>
            <a:r>
              <a:rPr lang="ko-KR" altLang="en-US" sz="1600" i="1" dirty="0">
                <a:latin typeface="+mn-ea"/>
              </a:rPr>
              <a:t> </a:t>
            </a:r>
            <a:r>
              <a:rPr lang="en-US" altLang="ko-KR" sz="1600" i="1" dirty="0">
                <a:latin typeface="+mn-ea"/>
              </a:rPr>
              <a:t>Augmentation </a:t>
            </a:r>
            <a:r>
              <a:rPr lang="ko-KR" altLang="en-US" sz="1600" i="1" dirty="0">
                <a:latin typeface="+mn-ea"/>
              </a:rPr>
              <a:t>진행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 (Training Set 4,000</a:t>
            </a:r>
            <a:r>
              <a:rPr lang="ko-KR" altLang="en-US" sz="1600" i="1" dirty="0">
                <a:latin typeface="+mn-ea"/>
              </a:rPr>
              <a:t>개의</a:t>
            </a:r>
            <a:r>
              <a:rPr lang="en-US" altLang="ko-KR" sz="1600" i="1" dirty="0">
                <a:latin typeface="+mn-ea"/>
              </a:rPr>
              <a:t> </a:t>
            </a:r>
            <a:r>
              <a:rPr lang="ko-KR" altLang="en-US" sz="1600" i="1" dirty="0">
                <a:latin typeface="+mn-ea"/>
              </a:rPr>
              <a:t>이미지 </a:t>
            </a:r>
            <a:r>
              <a:rPr lang="en-US" altLang="ko-KR" sz="1600" i="1" dirty="0">
                <a:latin typeface="+mn-ea"/>
              </a:rPr>
              <a:t>3</a:t>
            </a:r>
            <a:r>
              <a:rPr lang="ko-KR" altLang="en-US" sz="1600" i="1" dirty="0">
                <a:latin typeface="+mn-ea"/>
              </a:rPr>
              <a:t>배수 증량</a:t>
            </a:r>
            <a:r>
              <a:rPr lang="en-US" altLang="ko-KR" sz="1600" i="1" dirty="0">
                <a:latin typeface="+mn-ea"/>
              </a:rPr>
              <a:t>)</a:t>
            </a:r>
          </a:p>
        </p:txBody>
      </p:sp>
      <p:sp>
        <p:nvSpPr>
          <p:cNvPr id="11" name="TextBox 10">
            <a:extLst>
              <a:ext uri="{FF2B5EF4-FFF2-40B4-BE49-F238E27FC236}">
                <a16:creationId xmlns:a16="http://schemas.microsoft.com/office/drawing/2014/main" id="{ACFE8A14-8A6F-A310-128B-6C20439BA2B0}"/>
              </a:ext>
            </a:extLst>
          </p:cNvPr>
          <p:cNvSpPr txBox="1"/>
          <p:nvPr/>
        </p:nvSpPr>
        <p:spPr>
          <a:xfrm>
            <a:off x="155912" y="2911372"/>
            <a:ext cx="8706254" cy="97719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lnSpc>
                <a:spcPts val="2300"/>
              </a:lnSpc>
            </a:pPr>
            <a:r>
              <a:rPr lang="en-US" altLang="ko-KR" sz="2000" b="1" dirty="0">
                <a:latin typeface="+mn-ea"/>
              </a:rPr>
              <a:t>Data </a:t>
            </a:r>
            <a:r>
              <a:rPr lang="ko-KR" altLang="en-US" sz="2000" b="1" dirty="0">
                <a:latin typeface="+mn-ea"/>
              </a:rPr>
              <a:t>레이블링</a:t>
            </a:r>
            <a:endParaRPr lang="en-US" altLang="ko-KR" sz="2000" b="1" dirty="0">
              <a:latin typeface="+mn-ea"/>
            </a:endParaRPr>
          </a:p>
          <a:p>
            <a:pPr>
              <a:lnSpc>
                <a:spcPts val="2300"/>
              </a:lnSpc>
            </a:pPr>
            <a:r>
              <a:rPr lang="en-US" altLang="ko-KR" sz="1600" i="1" dirty="0">
                <a:latin typeface="+mn-ea"/>
              </a:rPr>
              <a:t>  - </a:t>
            </a:r>
            <a:r>
              <a:rPr lang="en-US" altLang="ko-KR" sz="1600" i="1" dirty="0" err="1">
                <a:latin typeface="+mn-ea"/>
              </a:rPr>
              <a:t>RoboFlow</a:t>
            </a:r>
            <a:r>
              <a:rPr lang="ko-KR" altLang="en-US" sz="1600" i="1" dirty="0">
                <a:latin typeface="+mn-ea"/>
              </a:rPr>
              <a:t>를 활용한 데이터 </a:t>
            </a:r>
            <a:r>
              <a:rPr lang="ko-KR" altLang="en-US" sz="1600" i="1" dirty="0" err="1" smtClean="0">
                <a:latin typeface="+mn-ea"/>
              </a:rPr>
              <a:t>레이블링</a:t>
            </a:r>
            <a:r>
              <a:rPr lang="en-US" altLang="ko-KR" sz="1600" i="1" dirty="0">
                <a:latin typeface="+mn-ea"/>
              </a:rPr>
              <a:t>(Classes : </a:t>
            </a:r>
            <a:r>
              <a:rPr lang="en-US" altLang="ko-KR" sz="1600" i="1" dirty="0" smtClean="0">
                <a:latin typeface="+mn-ea"/>
              </a:rPr>
              <a:t>‘mask’, ‘no mask’)</a:t>
            </a:r>
            <a:endParaRPr lang="en-US" altLang="ko-KR" sz="1600" i="1" dirty="0">
              <a:latin typeface="+mn-ea"/>
            </a:endParaRPr>
          </a:p>
          <a:p>
            <a:pPr>
              <a:lnSpc>
                <a:spcPts val="2300"/>
              </a:lnSpc>
            </a:pPr>
            <a:endParaRPr lang="en-US" altLang="ko-KR" sz="1600" i="1" dirty="0">
              <a:latin typeface="+mn-ea"/>
            </a:endParaRPr>
          </a:p>
        </p:txBody>
      </p:sp>
      <p:sp>
        <p:nvSpPr>
          <p:cNvPr id="17" name="TextBox 16">
            <a:extLst>
              <a:ext uri="{FF2B5EF4-FFF2-40B4-BE49-F238E27FC236}">
                <a16:creationId xmlns:a16="http://schemas.microsoft.com/office/drawing/2014/main" id="{A6F3DB44-9C0A-FEA4-ED1C-9DCAF9712422}"/>
              </a:ext>
            </a:extLst>
          </p:cNvPr>
          <p:cNvSpPr txBox="1"/>
          <p:nvPr/>
        </p:nvSpPr>
        <p:spPr>
          <a:xfrm>
            <a:off x="8348567" y="3275169"/>
            <a:ext cx="205124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/>
              <a:t>Augmentation Info.</a:t>
            </a:r>
            <a:endParaRPr lang="ko-KR" altLang="en-US" dirty="0"/>
          </a:p>
        </p:txBody>
      </p:sp>
      <p:sp>
        <p:nvSpPr>
          <p:cNvPr id="24" name="TextBox 23">
            <a:extLst>
              <a:ext uri="{FF2B5EF4-FFF2-40B4-BE49-F238E27FC236}">
                <a16:creationId xmlns:a16="http://schemas.microsoft.com/office/drawing/2014/main" id="{045A4AF2-7A4E-CCF3-25AA-3AAAE3F6B755}"/>
              </a:ext>
            </a:extLst>
          </p:cNvPr>
          <p:cNvSpPr txBox="1"/>
          <p:nvPr/>
        </p:nvSpPr>
        <p:spPr>
          <a:xfrm>
            <a:off x="5093001" y="6488668"/>
            <a:ext cx="2157352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Roboflow</a:t>
            </a:r>
            <a:r>
              <a:rPr lang="en-US" altLang="ko-KR" dirty="0"/>
              <a:t> </a:t>
            </a:r>
            <a:r>
              <a:rPr lang="ko-KR" altLang="en-US" dirty="0"/>
              <a:t>레이블링 </a:t>
            </a:r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044973" y="943678"/>
            <a:ext cx="2658428" cy="2331491"/>
          </a:xfrm>
          <a:prstGeom prst="rect">
            <a:avLst/>
          </a:prstGeom>
        </p:spPr>
      </p:pic>
      <p:pic>
        <p:nvPicPr>
          <p:cNvPr id="3" name="그림 2"/>
          <p:cNvPicPr>
            <a:picLocks noChangeAspect="1"/>
          </p:cNvPicPr>
          <p:nvPr/>
        </p:nvPicPr>
        <p:blipFill>
          <a:blip r:embed="rId5"/>
          <a:stretch>
            <a:fillRect/>
          </a:stretch>
        </p:blipFill>
        <p:spPr>
          <a:xfrm>
            <a:off x="2467962" y="4092677"/>
            <a:ext cx="3212991" cy="2191876"/>
          </a:xfrm>
          <a:prstGeom prst="rect">
            <a:avLst/>
          </a:prstGeom>
        </p:spPr>
      </p:pic>
      <p:pic>
        <p:nvPicPr>
          <p:cNvPr id="6" name="그림 5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413537" y="4092677"/>
            <a:ext cx="3262872" cy="2191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837616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/>
    </mc:Choice>
    <mc:Fallback xmlns:dsp="http://schemas.microsoft.com/office/drawing/2008/diagram" xmlns:dgm="http://schemas.openxmlformats.org/drawingml/2006/diagram" xmlns:c="http://schemas.openxmlformats.org/drawingml/2006/chart" xmlns="">
      <p:transition/>
    </mc:Fallback>
  </mc:AlternateContent>
</p:sld>
</file>

<file path=ppt/theme/theme1.xml><?xml version="1.0" encoding="utf-8"?>
<a:theme xmlns:a="http://schemas.openxmlformats.org/drawingml/2006/main" name="7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7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3.xml><?xml version="1.0" encoding="utf-8"?>
<a:theme xmlns:a="http://schemas.openxmlformats.org/drawingml/2006/main" name="7_Office 테마">
  <a:themeElements>
    <a:clrScheme name="Office">
      <a:dk1>
        <a:srgbClr val="000000"/>
      </a:dk1>
      <a:lt1>
        <a:srgbClr val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4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Arial"/>
        <a:ea typeface="DejaVu Sans"/>
        <a:cs typeface="DejaVu Sans"/>
      </a:majorFont>
      <a:minorFont>
        <a:latin typeface="Arial"/>
        <a:ea typeface="DejaVu Sans"/>
        <a:cs typeface="DejaVu Sans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  <a:miter/>
        </a:ln>
        <a:ln w="25400" cap="flat" cmpd="sng" algn="ctr">
          <a:solidFill>
            <a:schemeClr val="phClr"/>
          </a:solidFill>
          <a:prstDash val="solid"/>
          <a:miter/>
        </a:ln>
        <a:ln w="38100" cap="flat" cmpd="sng" algn="ctr">
          <a:solidFill>
            <a:schemeClr val="phClr"/>
          </a:solidFill>
          <a:prstDash val="solid"/>
          <a:miter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5.xml><?xml version="1.0" encoding="utf-8"?>
<a:theme xmlns:a="http://schemas.openxmlformats.org/drawingml/2006/main" name="한컴오피스">
  <a:themeElements>
    <a:clrScheme name="한컴오피스">
      <a:dk1>
        <a:sysClr val="windowText" lastClr="000000"/>
      </a:dk1>
      <a:lt1>
        <a:sysClr val="window" lastClr="FFFFFF"/>
      </a:lt1>
      <a:dk2>
        <a:srgbClr val="3A3C84"/>
      </a:dk2>
      <a:lt2>
        <a:srgbClr val="FAF3DB"/>
      </a:lt2>
      <a:accent1>
        <a:srgbClr val="6182D6"/>
      </a:accent1>
      <a:accent2>
        <a:srgbClr val="FF843A"/>
      </a:accent2>
      <a:accent3>
        <a:srgbClr val="B2B2B2"/>
      </a:accent3>
      <a:accent4>
        <a:srgbClr val="FFD700"/>
      </a:accent4>
      <a:accent5>
        <a:srgbClr val="289B6E"/>
      </a:accent5>
      <a:accent6>
        <a:srgbClr val="9D5CBB"/>
      </a:accent6>
      <a:hlink>
        <a:srgbClr val="0000FF"/>
      </a:hlink>
      <a:folHlink>
        <a:srgbClr val="800080"/>
      </a:folHlink>
    </a:clrScheme>
    <a:fontScheme name="한컴오피스">
      <a:maj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ajorFont>
      <a:minorFont>
        <a:latin typeface="Calibri"/>
        <a:ea typeface=""/>
        <a:cs typeface=""/>
        <a:font script="Jpan" typeface="MS PGothic"/>
        <a:font script="Hang" typeface="맑은 고딕"/>
        <a:font script="Hans" typeface="SimSun"/>
        <a:font script="Hant" typeface="新細明體"/>
        <a:font script="Arab" typeface="Times New Roman"/>
        <a:font script="Hebr" typeface="Times New Roman"/>
        <a:font script="Thai" typeface="Angsana New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Phetsarath OT"/>
        <a:font script="Sinh" typeface="Iskoola Pota"/>
        <a:font script="Mong" typeface="Mongolian Baiti"/>
        <a:font script="Viet" typeface="Times New Roman"/>
        <a:font script="Uigh" typeface="Microsoft Uighur"/>
        <a:font script="Ethi" typeface="Leelawadee UI"/>
        <a:font script="Mymr" typeface="Myanmar Text"/>
      </a:minorFont>
    </a:fontScheme>
    <a:fmtScheme name="한컴오피스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12700" cap="flat" cmpd="sng" algn="ctr">
          <a:solidFill>
            <a:schemeClr val="phClr">
              <a:satMod val="105000"/>
            </a:schemeClr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75000"/>
              </a:srgbClr>
            </a:outerShdw>
          </a:effectLst>
        </a:effectStyle>
        <a:effectStyle>
          <a:effectLst>
            <a:reflection blurRad="12700" stA="26000" endPos="28000" dist="38100" dir="5400000" sy="-100000" rotWithShape="0"/>
          </a:effectLst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2409</TotalTime>
  <Words>966</Words>
  <Application>Microsoft Office PowerPoint</Application>
  <PresentationFormat>와이드스크린</PresentationFormat>
  <Paragraphs>158</Paragraphs>
  <Slides>14</Slides>
  <Notes>5</Notes>
  <HiddenSlides>0</HiddenSlides>
  <MMClips>0</MMClips>
  <ScaleCrop>false</ScaleCrop>
  <HeadingPairs>
    <vt:vector size="6" baseType="variant">
      <vt:variant>
        <vt:lpstr>사용한 글꼴</vt:lpstr>
      </vt:variant>
      <vt:variant>
        <vt:i4>13</vt:i4>
      </vt:variant>
      <vt:variant>
        <vt:lpstr>테마</vt:lpstr>
      </vt:variant>
      <vt:variant>
        <vt:i4>3</vt:i4>
      </vt:variant>
      <vt:variant>
        <vt:lpstr>슬라이드 제목</vt:lpstr>
      </vt:variant>
      <vt:variant>
        <vt:i4>14</vt:i4>
      </vt:variant>
    </vt:vector>
  </HeadingPairs>
  <TitlesOfParts>
    <vt:vector size="30" baseType="lpstr">
      <vt:lpstr>DejaVu Sans</vt:lpstr>
      <vt:lpstr>KoPubWorld돋움체 Bold</vt:lpstr>
      <vt:lpstr>NEXON Lv1 Gothic OTF Light</vt:lpstr>
      <vt:lpstr>나눔스퀘어</vt:lpstr>
      <vt:lpstr>나눔스퀘어_ac</vt:lpstr>
      <vt:lpstr>나눔스퀘어OTF_ac Bold</vt:lpstr>
      <vt:lpstr>맑은 고딕</vt:lpstr>
      <vt:lpstr>바탕</vt:lpstr>
      <vt:lpstr>Arial</vt:lpstr>
      <vt:lpstr>Calibri</vt:lpstr>
      <vt:lpstr>Cambria Math</vt:lpstr>
      <vt:lpstr>Symbol</vt:lpstr>
      <vt:lpstr>Wingdings</vt:lpstr>
      <vt:lpstr>7_Office 테마</vt:lpstr>
      <vt:lpstr>7_Office 테마</vt:lpstr>
      <vt:lpstr>7_Office 테마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Manager/>
  <Company/>
  <LinksUpToDate>false</LinksUpToDate>
  <SharedDoc>false</SharedDoc>
  <HyperlinkBase/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조현석</dc:creator>
  <cp:lastModifiedBy>user</cp:lastModifiedBy>
  <cp:revision>305</cp:revision>
  <dcterms:created xsi:type="dcterms:W3CDTF">2022-06-20T08:31:43Z</dcterms:created>
  <dcterms:modified xsi:type="dcterms:W3CDTF">2023-06-14T09:54:50Z</dcterms:modified>
  <cp:version/>
</cp:coreProperties>
</file>

<file path=docProps/thumbnail.jpeg>
</file>